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49" r:id="rId2"/>
  </p:sldMasterIdLst>
  <p:notesMasterIdLst>
    <p:notesMasterId r:id="rId12"/>
  </p:notesMasterIdLst>
  <p:sldIdLst>
    <p:sldId id="256" r:id="rId3"/>
    <p:sldId id="257" r:id="rId4"/>
    <p:sldId id="263" r:id="rId5"/>
    <p:sldId id="264" r:id="rId6"/>
    <p:sldId id="270" r:id="rId7"/>
    <p:sldId id="265" r:id="rId8"/>
    <p:sldId id="267" r:id="rId9"/>
    <p:sldId id="268" r:id="rId10"/>
    <p:sldId id="260" r:id="rId11"/>
  </p:sldIdLst>
  <p:sldSz cx="9144000" cy="6858000" type="screen4x3"/>
  <p:notesSz cx="6858000" cy="9144000"/>
  <p:defaultTextStyle>
    <a:defPPr>
      <a:defRPr lang="sl-SI"/>
    </a:defPPr>
    <a:lvl1pPr algn="l" rtl="0" fontAlgn="base" hangingPunct="0">
      <a:spcBef>
        <a:spcPct val="0"/>
      </a:spcBef>
      <a:spcAft>
        <a:spcPct val="0"/>
      </a:spcAft>
      <a:defRPr kern="1200">
        <a:solidFill>
          <a:srgbClr val="000000"/>
        </a:solidFill>
        <a:latin typeface="Trebuchet MS" pitchFamily="34" charset="0"/>
        <a:ea typeface="Trebuchet MS" pitchFamily="34" charset="0"/>
        <a:cs typeface="Trebuchet MS" pitchFamily="34" charset="0"/>
        <a:sym typeface="Trebuchet MS" pitchFamily="34" charset="0"/>
      </a:defRPr>
    </a:lvl1pPr>
    <a:lvl2pPr marL="457200" algn="l" rtl="0" fontAlgn="base" hangingPunct="0">
      <a:spcBef>
        <a:spcPct val="0"/>
      </a:spcBef>
      <a:spcAft>
        <a:spcPct val="0"/>
      </a:spcAft>
      <a:defRPr kern="1200">
        <a:solidFill>
          <a:srgbClr val="000000"/>
        </a:solidFill>
        <a:latin typeface="Trebuchet MS" pitchFamily="34" charset="0"/>
        <a:ea typeface="Trebuchet MS" pitchFamily="34" charset="0"/>
        <a:cs typeface="Trebuchet MS" pitchFamily="34" charset="0"/>
        <a:sym typeface="Trebuchet MS" pitchFamily="34" charset="0"/>
      </a:defRPr>
    </a:lvl2pPr>
    <a:lvl3pPr marL="914400" algn="l" rtl="0" fontAlgn="base" hangingPunct="0">
      <a:spcBef>
        <a:spcPct val="0"/>
      </a:spcBef>
      <a:spcAft>
        <a:spcPct val="0"/>
      </a:spcAft>
      <a:defRPr kern="1200">
        <a:solidFill>
          <a:srgbClr val="000000"/>
        </a:solidFill>
        <a:latin typeface="Trebuchet MS" pitchFamily="34" charset="0"/>
        <a:ea typeface="Trebuchet MS" pitchFamily="34" charset="0"/>
        <a:cs typeface="Trebuchet MS" pitchFamily="34" charset="0"/>
        <a:sym typeface="Trebuchet MS" pitchFamily="34" charset="0"/>
      </a:defRPr>
    </a:lvl3pPr>
    <a:lvl4pPr marL="1371600" algn="l" rtl="0" fontAlgn="base" hangingPunct="0">
      <a:spcBef>
        <a:spcPct val="0"/>
      </a:spcBef>
      <a:spcAft>
        <a:spcPct val="0"/>
      </a:spcAft>
      <a:defRPr kern="1200">
        <a:solidFill>
          <a:srgbClr val="000000"/>
        </a:solidFill>
        <a:latin typeface="Trebuchet MS" pitchFamily="34" charset="0"/>
        <a:ea typeface="Trebuchet MS" pitchFamily="34" charset="0"/>
        <a:cs typeface="Trebuchet MS" pitchFamily="34" charset="0"/>
        <a:sym typeface="Trebuchet MS" pitchFamily="34" charset="0"/>
      </a:defRPr>
    </a:lvl4pPr>
    <a:lvl5pPr marL="1828800" algn="l" rtl="0" fontAlgn="base" hangingPunct="0">
      <a:spcBef>
        <a:spcPct val="0"/>
      </a:spcBef>
      <a:spcAft>
        <a:spcPct val="0"/>
      </a:spcAft>
      <a:defRPr kern="1200">
        <a:solidFill>
          <a:srgbClr val="000000"/>
        </a:solidFill>
        <a:latin typeface="Trebuchet MS" pitchFamily="34" charset="0"/>
        <a:ea typeface="Trebuchet MS" pitchFamily="34" charset="0"/>
        <a:cs typeface="Trebuchet MS" pitchFamily="34" charset="0"/>
        <a:sym typeface="Trebuchet MS" pitchFamily="34" charset="0"/>
      </a:defRPr>
    </a:lvl5pPr>
    <a:lvl6pPr marL="2286000" algn="l" defTabSz="914400" rtl="0" eaLnBrk="1" latinLnBrk="0" hangingPunct="1">
      <a:defRPr kern="1200">
        <a:solidFill>
          <a:srgbClr val="000000"/>
        </a:solidFill>
        <a:latin typeface="Trebuchet MS" pitchFamily="34" charset="0"/>
        <a:ea typeface="Trebuchet MS" pitchFamily="34" charset="0"/>
        <a:cs typeface="Trebuchet MS" pitchFamily="34" charset="0"/>
        <a:sym typeface="Trebuchet MS" pitchFamily="34" charset="0"/>
      </a:defRPr>
    </a:lvl6pPr>
    <a:lvl7pPr marL="2743200" algn="l" defTabSz="914400" rtl="0" eaLnBrk="1" latinLnBrk="0" hangingPunct="1">
      <a:defRPr kern="1200">
        <a:solidFill>
          <a:srgbClr val="000000"/>
        </a:solidFill>
        <a:latin typeface="Trebuchet MS" pitchFamily="34" charset="0"/>
        <a:ea typeface="Trebuchet MS" pitchFamily="34" charset="0"/>
        <a:cs typeface="Trebuchet MS" pitchFamily="34" charset="0"/>
        <a:sym typeface="Trebuchet MS" pitchFamily="34" charset="0"/>
      </a:defRPr>
    </a:lvl7pPr>
    <a:lvl8pPr marL="3200400" algn="l" defTabSz="914400" rtl="0" eaLnBrk="1" latinLnBrk="0" hangingPunct="1">
      <a:defRPr kern="1200">
        <a:solidFill>
          <a:srgbClr val="000000"/>
        </a:solidFill>
        <a:latin typeface="Trebuchet MS" pitchFamily="34" charset="0"/>
        <a:ea typeface="Trebuchet MS" pitchFamily="34" charset="0"/>
        <a:cs typeface="Trebuchet MS" pitchFamily="34" charset="0"/>
        <a:sym typeface="Trebuchet MS" pitchFamily="34" charset="0"/>
      </a:defRPr>
    </a:lvl8pPr>
    <a:lvl9pPr marL="3657600" algn="l" defTabSz="914400" rtl="0" eaLnBrk="1" latinLnBrk="0" hangingPunct="1">
      <a:defRPr kern="1200">
        <a:solidFill>
          <a:srgbClr val="000000"/>
        </a:solidFill>
        <a:latin typeface="Trebuchet MS" pitchFamily="34" charset="0"/>
        <a:ea typeface="Trebuchet MS" pitchFamily="34" charset="0"/>
        <a:cs typeface="Trebuchet MS" pitchFamily="34" charset="0"/>
        <a:sym typeface="Trebuchet MS"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99"/>
    <a:srgbClr val="CC0099"/>
    <a:srgbClr val="99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rednji slog 2 – poudarek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ematski slog 2 – poudarek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Rectangle 1"/>
          <p:cNvSpPr>
            <a:spLocks noGrp="1" noRot="1" noChangeAspect="1"/>
          </p:cNvSpPr>
          <p:nvPr>
            <p:ph type="sldImg" idx="2"/>
          </p:nvPr>
        </p:nvSpPr>
        <p:spPr bwMode="auto">
          <a:xfrm>
            <a:off x="1143000" y="685800"/>
            <a:ext cx="4572000" cy="3429000"/>
          </a:xfrm>
          <a:prstGeom prst="rect">
            <a:avLst/>
          </a:prstGeom>
          <a:noFill/>
          <a:ln w="12700" cap="rnd" cmpd="sng">
            <a:noFill/>
            <a:prstDash val="solid"/>
            <a:round/>
            <a:headEnd type="none" w="med" len="med"/>
            <a:tailEnd type="none" w="med" len="med"/>
          </a:ln>
          <a:effectLst/>
        </p:spPr>
      </p:sp>
      <p:sp>
        <p:nvSpPr>
          <p:cNvPr id="3074" name="Rectangle 2"/>
          <p:cNvSpPr>
            <a:spLocks noGrp="1"/>
          </p:cNvSpPr>
          <p:nvPr>
            <p:ph type="body" sz="quarter" idx="3"/>
          </p:nvPr>
        </p:nvSpPr>
        <p:spPr bwMode="auto">
          <a:xfrm>
            <a:off x="914400" y="4343400"/>
            <a:ext cx="5029200" cy="4114800"/>
          </a:xfrm>
          <a:prstGeom prst="rect">
            <a:avLst/>
          </a:prstGeom>
          <a:noFill/>
          <a:ln w="12700" cap="rnd" cmpd="sng">
            <a:no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pPr lvl="0"/>
            <a:r>
              <a:rPr lang="sl-SI" smtClean="0">
                <a:sym typeface="Avenir Roman" charset="0"/>
              </a:rPr>
              <a:t>Click to edit Master text styles</a:t>
            </a:r>
          </a:p>
          <a:p>
            <a:pPr lvl="1"/>
            <a:r>
              <a:rPr lang="sl-SI" smtClean="0">
                <a:sym typeface="Avenir Roman" charset="0"/>
              </a:rPr>
              <a:t>Second level</a:t>
            </a:r>
          </a:p>
          <a:p>
            <a:pPr lvl="2"/>
            <a:r>
              <a:rPr lang="sl-SI" smtClean="0">
                <a:sym typeface="Avenir Roman" charset="0"/>
              </a:rPr>
              <a:t>Third level</a:t>
            </a:r>
          </a:p>
          <a:p>
            <a:pPr lvl="3"/>
            <a:r>
              <a:rPr lang="sl-SI" smtClean="0">
                <a:sym typeface="Avenir Roman" charset="0"/>
              </a:rPr>
              <a:t>Fourth level</a:t>
            </a:r>
          </a:p>
          <a:p>
            <a:pPr lvl="4"/>
            <a:r>
              <a:rPr lang="sl-SI" smtClean="0">
                <a:sym typeface="Avenir Roman" charset="0"/>
              </a:rPr>
              <a:t>Fifth level</a:t>
            </a:r>
          </a:p>
        </p:txBody>
      </p:sp>
    </p:spTree>
    <p:extLst>
      <p:ext uri="{BB962C8B-B14F-4D97-AF65-F5344CB8AC3E}">
        <p14:creationId xmlns:p14="http://schemas.microsoft.com/office/powerpoint/2010/main" val="1993035680"/>
      </p:ext>
    </p:extLst>
  </p:cSld>
  <p:clrMap bg1="lt1" tx1="dk1" bg2="lt2" tx2="dk2" accent1="accent1" accent2="accent2" accent3="accent3" accent4="accent4" accent5="accent5" accent6="accent6" hlink="hlink" folHlink="folHlink"/>
  <p:notesStyle>
    <a:lvl1pPr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1pPr>
    <a:lvl2pPr marL="2286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marL="4572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marL="6858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marL="914400" algn="l" defTabSz="457200" rtl="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l-SI" smtClean="0"/>
              <a:t>Kliknite, če želite urediti slog podnaslova matrice</a:t>
            </a:r>
            <a:endParaRPr lang="sl-SI"/>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732588" y="0"/>
            <a:ext cx="2165350" cy="6858000"/>
          </a:xfr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234950" y="0"/>
            <a:ext cx="6345238" cy="6858000"/>
          </a:xfr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a:prstGeom prst="rect">
            <a:avLst/>
          </a:prstGeom>
        </p:spPr>
        <p:txBody>
          <a:bodyPr/>
          <a:lstStyle/>
          <a:p>
            <a:r>
              <a:rPr lang="sl-SI" smtClean="0"/>
              <a:t>Kliknite, če želite urediti slog naslova matrice</a:t>
            </a:r>
            <a:endParaRPr lang="sl-SI"/>
          </a:p>
        </p:txBody>
      </p:sp>
      <p:sp>
        <p:nvSpPr>
          <p:cNvPr id="3" name="Podnaslov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l-SI" smtClean="0"/>
              <a:t>Kliknite, če želite urediti slog podnaslova matrice</a:t>
            </a:r>
            <a:endParaRPr lang="sl-SI"/>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sl-SI" smtClean="0"/>
              <a:t>Kliknite, če želite urediti slog naslova matrice</a:t>
            </a:r>
            <a:endParaRPr lang="sl-SI"/>
          </a:p>
        </p:txBody>
      </p:sp>
      <p:sp>
        <p:nvSpPr>
          <p:cNvPr id="3" name="Ograda vsebine 2"/>
          <p:cNvSpPr>
            <a:spLocks noGrp="1"/>
          </p:cNvSpPr>
          <p:nvPr>
            <p:ph idx="1"/>
          </p:nvPr>
        </p:nvSpPr>
        <p:spPr>
          <a:xfrm>
            <a:off x="457200" y="1600200"/>
            <a:ext cx="8229600" cy="4525963"/>
          </a:xfrm>
          <a:prstGeom prst="rect">
            <a:avLst/>
          </a:prstGeom>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Kliknite, če želite urediti sloge besedila matrice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sl-SI" smtClean="0"/>
              <a:t>Kliknite, če želite urediti slog naslova matrice</a:t>
            </a:r>
            <a:endParaRPr lang="sl-SI"/>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a:prstGeom prst="rect">
            <a:avLst/>
          </a:prstGeo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idx="1"/>
          </p:nvPr>
        </p:nvSpPr>
        <p:spPr/>
        <p:txBody>
          <a:body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1600200"/>
            <a:ext cx="8229600" cy="4525963"/>
          </a:xfrm>
          <a:prstGeom prst="rect">
            <a:avLst/>
          </a:prstGeo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a:prstGeom prst="rect">
            <a:avLst/>
          </a:prstGeom>
        </p:spPr>
        <p:txBody>
          <a:bodyPr vert="eaVert"/>
          <a:lstStyle/>
          <a:p>
            <a:r>
              <a:rPr lang="sl-SI" smtClean="0"/>
              <a:t>Kliknite, če želite urediti slog naslova matrice</a:t>
            </a:r>
            <a:endParaRPr lang="sl-SI"/>
          </a:p>
        </p:txBody>
      </p:sp>
      <p:sp>
        <p:nvSpPr>
          <p:cNvPr id="3" name="Ograda navpičnega besedila 2"/>
          <p:cNvSpPr>
            <a:spLocks noGrp="1"/>
          </p:cNvSpPr>
          <p:nvPr>
            <p:ph type="body" orient="vert" idx="1"/>
          </p:nvPr>
        </p:nvSpPr>
        <p:spPr>
          <a:xfrm>
            <a:off x="457200" y="274638"/>
            <a:ext cx="6019800" cy="5851525"/>
          </a:xfrm>
          <a:prstGeom prst="rect">
            <a:avLst/>
          </a:prstGeom>
        </p:spPr>
        <p:txBody>
          <a:bodyPr vert="eaVert"/>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smtClean="0"/>
              <a:t>Kliknite, če želite urediti slog naslova matrice</a:t>
            </a:r>
            <a:endParaRPr lang="sl-SI"/>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l-SI" smtClean="0"/>
              <a:t>Kliknite, če želite urediti sloge besedila matrice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
        <p:nvSpPr>
          <p:cNvPr id="3" name="Ograda vsebine 2"/>
          <p:cNvSpPr>
            <a:spLocks noGrp="1"/>
          </p:cNvSpPr>
          <p:nvPr>
            <p:ph sz="half" idx="1"/>
          </p:nvPr>
        </p:nvSpPr>
        <p:spPr>
          <a:xfrm>
            <a:off x="234950" y="1628775"/>
            <a:ext cx="4254500" cy="522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vsebine 3"/>
          <p:cNvSpPr>
            <a:spLocks noGrp="1"/>
          </p:cNvSpPr>
          <p:nvPr>
            <p:ph sz="half" idx="2"/>
          </p:nvPr>
        </p:nvSpPr>
        <p:spPr>
          <a:xfrm>
            <a:off x="4641850" y="1628775"/>
            <a:ext cx="4256088" cy="5229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p:spPr>
        <p:txBody>
          <a:bodyPr/>
          <a:lstStyle>
            <a:lvl1pPr>
              <a:defRPr/>
            </a:lvl1pPr>
          </a:lstStyle>
          <a:p>
            <a:r>
              <a:rPr lang="sl-SI" smtClean="0"/>
              <a:t>Kliknite, če želite urediti slog naslova matrice</a:t>
            </a:r>
            <a:endParaRPr lang="sl-SI"/>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Kliknite, če želite urediti slog naslova matrice</a:t>
            </a:r>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smtClean="0"/>
              <a:t>Kliknite, če želite urediti slog naslova matrice</a:t>
            </a:r>
            <a:endParaRPr lang="sl-SI"/>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Kliknite, če želite urediti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smtClean="0"/>
              <a:t>Kliknite, če želite urediti slog naslova matrice</a:t>
            </a:r>
            <a:endParaRPr lang="sl-SI"/>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Kliknite, če želite urediti sloge besedila matrice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6.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5.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hyperlink" Target="http://creative.eun.or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pic>
        <p:nvPicPr>
          <p:cNvPr id="1025" name="Picture 1" descr="image1.png"/>
          <p:cNvPicPr>
            <a:picLocks noChangeAspect="1"/>
          </p:cNvPicPr>
          <p:nvPr/>
        </p:nvPicPr>
        <p:blipFill>
          <a:blip r:embed="rId13"/>
          <a:srcRect/>
          <a:stretch>
            <a:fillRect/>
          </a:stretch>
        </p:blipFill>
        <p:spPr bwMode="auto">
          <a:xfrm>
            <a:off x="7875588" y="234950"/>
            <a:ext cx="1022350" cy="1085850"/>
          </a:xfrm>
          <a:prstGeom prst="rect">
            <a:avLst/>
          </a:prstGeom>
          <a:noFill/>
          <a:ln w="12700" cap="flat" cmpd="sng">
            <a:noFill/>
            <a:prstDash val="solid"/>
            <a:miter lim="0"/>
            <a:headEnd type="none" w="med" len="med"/>
            <a:tailEnd type="none" w="med" len="med"/>
          </a:ln>
          <a:effectLst/>
        </p:spPr>
      </p:pic>
      <p:sp>
        <p:nvSpPr>
          <p:cNvPr id="1026" name="Line 2"/>
          <p:cNvSpPr>
            <a:spLocks noChangeShapeType="1"/>
          </p:cNvSpPr>
          <p:nvPr/>
        </p:nvSpPr>
        <p:spPr bwMode="auto">
          <a:xfrm>
            <a:off x="234950" y="6264275"/>
            <a:ext cx="8662988" cy="17463"/>
          </a:xfrm>
          <a:prstGeom prst="line">
            <a:avLst/>
          </a:prstGeom>
          <a:noFill/>
          <a:ln w="28575" cap="flat" cmpd="sng">
            <a:solidFill>
              <a:srgbClr val="993366"/>
            </a:solidFill>
            <a:prstDash val="solid"/>
            <a:round/>
            <a:headEnd/>
            <a:tailEnd/>
          </a:ln>
          <a:effectLst/>
        </p:spPr>
        <p:txBody>
          <a:bodyPr lIns="0" tIns="0" rIns="0" bIns="0"/>
          <a:lstStyle/>
          <a:p>
            <a:pPr defTabSz="457200"/>
            <a:endParaRPr lang="sl-SI" sz="1200">
              <a:latin typeface="Helvetica" charset="0"/>
              <a:ea typeface="Helvetica" charset="0"/>
              <a:cs typeface="Helvetica" charset="0"/>
              <a:sym typeface="Helvetica" charset="0"/>
            </a:endParaRPr>
          </a:p>
        </p:txBody>
      </p:sp>
      <p:pic>
        <p:nvPicPr>
          <p:cNvPr id="1027" name="Picture 3" descr="eu_flag_llp_en-011_small"/>
          <p:cNvPicPr>
            <a:picLocks noChangeAspect="1"/>
          </p:cNvPicPr>
          <p:nvPr/>
        </p:nvPicPr>
        <p:blipFill>
          <a:blip r:embed="rId14"/>
          <a:srcRect/>
          <a:stretch>
            <a:fillRect/>
          </a:stretch>
        </p:blipFill>
        <p:spPr bwMode="auto">
          <a:xfrm>
            <a:off x="234950" y="6370638"/>
            <a:ext cx="1104900" cy="357187"/>
          </a:xfrm>
          <a:prstGeom prst="rect">
            <a:avLst/>
          </a:prstGeom>
          <a:noFill/>
          <a:ln w="12700" cap="flat" cmpd="sng">
            <a:noFill/>
            <a:prstDash val="solid"/>
            <a:miter lim="0"/>
            <a:headEnd type="none" w="med" len="med"/>
            <a:tailEnd type="none" w="med" len="med"/>
          </a:ln>
          <a:effectLst/>
        </p:spPr>
      </p:pic>
      <p:pic>
        <p:nvPicPr>
          <p:cNvPr id="1028" name="Picture 4" descr="\\yeswenas.eun.org\public\Communications&amp;Information\Picture_Library\Logos\European Schoolnet\Print\EUN-Large RGB 300dpi.jpg"/>
          <p:cNvPicPr>
            <a:picLocks noChangeAspect="1"/>
          </p:cNvPicPr>
          <p:nvPr/>
        </p:nvPicPr>
        <p:blipFill>
          <a:blip r:embed="rId15"/>
          <a:srcRect/>
          <a:stretch>
            <a:fillRect/>
          </a:stretch>
        </p:blipFill>
        <p:spPr bwMode="auto">
          <a:xfrm>
            <a:off x="1562100" y="6364288"/>
            <a:ext cx="944563" cy="446087"/>
          </a:xfrm>
          <a:prstGeom prst="rect">
            <a:avLst/>
          </a:prstGeom>
          <a:noFill/>
          <a:ln w="12700" cap="flat" cmpd="sng">
            <a:noFill/>
            <a:prstDash val="solid"/>
            <a:miter lim="0"/>
            <a:headEnd type="none" w="med" len="med"/>
            <a:tailEnd type="none" w="med" len="med"/>
          </a:ln>
          <a:effectLst/>
        </p:spPr>
      </p:pic>
      <p:sp>
        <p:nvSpPr>
          <p:cNvPr id="1029" name="Rectangle 5"/>
          <p:cNvSpPr>
            <a:spLocks noGrp="1"/>
          </p:cNvSpPr>
          <p:nvPr>
            <p:ph type="title"/>
          </p:nvPr>
        </p:nvSpPr>
        <p:spPr bwMode="auto">
          <a:xfrm>
            <a:off x="234950" y="0"/>
            <a:ext cx="7369175" cy="1489075"/>
          </a:xfrm>
          <a:prstGeom prst="rect">
            <a:avLst/>
          </a:prstGeom>
          <a:noFill/>
          <a:ln w="12700" cap="flat" cmpd="sng">
            <a:noFill/>
            <a:prstDash val="solid"/>
            <a:miter lim="0"/>
            <a:headEnd/>
            <a:tailEnd/>
          </a:ln>
          <a:effectLst/>
        </p:spPr>
        <p:txBody>
          <a:bodyPr vert="horz" wrap="square" lIns="45719" tIns="45719" rIns="45719" bIns="45719" numCol="1" anchor="ctr" anchorCtr="0" compatLnSpc="1">
            <a:prstTxWarp prst="textNoShape">
              <a:avLst/>
            </a:prstTxWarp>
          </a:bodyPr>
          <a:lstStyle/>
          <a:p>
            <a:pPr lvl="0"/>
            <a:r>
              <a:rPr lang="sl-SI" smtClean="0">
                <a:sym typeface="Helvetica" charset="0"/>
              </a:rPr>
              <a:t>Click to edit Master title style</a:t>
            </a:r>
          </a:p>
        </p:txBody>
      </p:sp>
      <p:sp>
        <p:nvSpPr>
          <p:cNvPr id="1030" name="Rectangle 6"/>
          <p:cNvSpPr>
            <a:spLocks noGrp="1"/>
          </p:cNvSpPr>
          <p:nvPr>
            <p:ph type="body" idx="1"/>
          </p:nvPr>
        </p:nvSpPr>
        <p:spPr bwMode="auto">
          <a:xfrm>
            <a:off x="234950" y="1628775"/>
            <a:ext cx="8662988" cy="5229225"/>
          </a:xfrm>
          <a:prstGeom prst="rect">
            <a:avLst/>
          </a:prstGeom>
          <a:noFill/>
          <a:ln w="12700" cap="flat" cmpd="sng">
            <a:noFill/>
            <a:prstDash val="solid"/>
            <a:miter lim="0"/>
            <a:headEnd/>
            <a:tailEnd/>
          </a:ln>
          <a:effectLst/>
        </p:spPr>
        <p:txBody>
          <a:bodyPr vert="horz" wrap="square" lIns="45719" tIns="45719" rIns="45719" bIns="45719" numCol="1" anchor="t" anchorCtr="0" compatLnSpc="1">
            <a:prstTxWarp prst="textNoShape">
              <a:avLst/>
            </a:prstTxWarp>
          </a:bodyPr>
          <a:lstStyle/>
          <a:p>
            <a:pPr lvl="0"/>
            <a:r>
              <a:rPr lang="sl-SI" smtClean="0">
                <a:sym typeface="Helvetica" charset="0"/>
              </a:rPr>
              <a:t>Click to edit Master text styles</a:t>
            </a:r>
          </a:p>
          <a:p>
            <a:pPr lvl="1"/>
            <a:r>
              <a:rPr lang="sl-SI" smtClean="0">
                <a:sym typeface="Helvetica" charset="0"/>
              </a:rPr>
              <a:t>Second level</a:t>
            </a:r>
          </a:p>
          <a:p>
            <a:pPr lvl="2"/>
            <a:r>
              <a:rPr lang="sl-SI" smtClean="0">
                <a:sym typeface="Helvetica" charset="0"/>
              </a:rPr>
              <a:t>Third level</a:t>
            </a:r>
          </a:p>
          <a:p>
            <a:pPr lvl="3"/>
            <a:r>
              <a:rPr lang="sl-SI" smtClean="0">
                <a:sym typeface="Helvetica" charset="0"/>
              </a:rPr>
              <a:t>Fourth level</a:t>
            </a:r>
          </a:p>
          <a:p>
            <a:pPr lvl="4"/>
            <a:r>
              <a:rPr lang="sl-SI" smtClean="0">
                <a:sym typeface="Helvetica" charset="0"/>
              </a:rPr>
              <a:t>Fifth level</a:t>
            </a:r>
          </a:p>
        </p:txBody>
      </p:sp>
      <p:sp>
        <p:nvSpPr>
          <p:cNvPr id="1031" name="AutoShape 7"/>
          <p:cNvSpPr>
            <a:spLocks/>
          </p:cNvSpPr>
          <p:nvPr/>
        </p:nvSpPr>
        <p:spPr bwMode="auto">
          <a:xfrm>
            <a:off x="8434388" y="6353175"/>
            <a:ext cx="541337" cy="358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45719" tIns="45719" rIns="45719" bIns="45719"/>
          <a:lstStyle/>
          <a:p>
            <a:endParaRPr lang="sl-SI"/>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457200" rtl="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2pPr>
      <a:lvl3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3pPr>
      <a:lvl4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4pPr>
      <a:lvl5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p:titleStyle>
    <p:bodyStyle>
      <a:lvl1pPr algn="l" defTabSz="457200" rtl="0" fontAlgn="base" hangingPunct="0">
        <a:spcBef>
          <a:spcPct val="0"/>
        </a:spcBef>
        <a:spcAft>
          <a:spcPct val="0"/>
        </a:spcAft>
        <a:defRPr sz="1200">
          <a:solidFill>
            <a:srgbClr val="000000"/>
          </a:solidFill>
          <a:latin typeface="+mn-lt"/>
          <a:ea typeface="+mn-ea"/>
          <a:cs typeface="+mn-cs"/>
          <a:sym typeface="Helvetica" charset="0"/>
        </a:defRPr>
      </a:lvl1pPr>
      <a:lvl2pPr marL="228600" algn="l" defTabSz="457200" rtl="0" fontAlgn="base" hangingPunct="0">
        <a:spcBef>
          <a:spcPct val="0"/>
        </a:spcBef>
        <a:spcAft>
          <a:spcPct val="0"/>
        </a:spcAft>
        <a:defRPr sz="1200">
          <a:solidFill>
            <a:srgbClr val="000000"/>
          </a:solidFill>
          <a:latin typeface="+mn-lt"/>
          <a:ea typeface="+mn-ea"/>
          <a:cs typeface="+mn-cs"/>
          <a:sym typeface="Helvetica" charset="0"/>
        </a:defRPr>
      </a:lvl2pPr>
      <a:lvl3pPr marL="457200" algn="l" defTabSz="457200" rtl="0" fontAlgn="base" hangingPunct="0">
        <a:spcBef>
          <a:spcPct val="0"/>
        </a:spcBef>
        <a:spcAft>
          <a:spcPct val="0"/>
        </a:spcAft>
        <a:defRPr sz="1200">
          <a:solidFill>
            <a:srgbClr val="000000"/>
          </a:solidFill>
          <a:latin typeface="+mn-lt"/>
          <a:ea typeface="+mn-ea"/>
          <a:cs typeface="+mn-cs"/>
          <a:sym typeface="Helvetica" charset="0"/>
        </a:defRPr>
      </a:lvl3pPr>
      <a:lvl4pPr marL="685800" algn="l" defTabSz="457200" rtl="0" fontAlgn="base" hangingPunct="0">
        <a:spcBef>
          <a:spcPct val="0"/>
        </a:spcBef>
        <a:spcAft>
          <a:spcPct val="0"/>
        </a:spcAft>
        <a:defRPr sz="1200">
          <a:solidFill>
            <a:srgbClr val="000000"/>
          </a:solidFill>
          <a:latin typeface="+mn-lt"/>
          <a:ea typeface="+mn-ea"/>
          <a:cs typeface="+mn-cs"/>
          <a:sym typeface="Helvetica" charset="0"/>
        </a:defRPr>
      </a:lvl4pPr>
      <a:lvl5pPr marL="914400" algn="l" defTabSz="457200" rtl="0" fontAlgn="base" hangingPunct="0">
        <a:spcBef>
          <a:spcPct val="0"/>
        </a:spcBef>
        <a:spcAft>
          <a:spcPct val="0"/>
        </a:spcAft>
        <a:defRPr sz="1200">
          <a:solidFill>
            <a:srgbClr val="000000"/>
          </a:solidFill>
          <a:latin typeface="+mn-lt"/>
          <a:ea typeface="+mn-ea"/>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mn-ea"/>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mn-ea"/>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mn-ea"/>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mn-ea"/>
          <a:cs typeface="+mn-cs"/>
          <a:sym typeface="Helvetica" charset="0"/>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49" name="AutoShape 1"/>
          <p:cNvSpPr>
            <a:spLocks/>
          </p:cNvSpPr>
          <p:nvPr/>
        </p:nvSpPr>
        <p:spPr bwMode="auto">
          <a:xfrm>
            <a:off x="0" y="0"/>
            <a:ext cx="9144000" cy="274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EFF1F7"/>
          </a:solidFill>
          <a:ln w="12700" cap="flat" cmpd="sng">
            <a:noFill/>
            <a:prstDash val="solid"/>
            <a:miter lim="0"/>
            <a:headEnd/>
            <a:tailEnd/>
          </a:ln>
          <a:effectLst/>
        </p:spPr>
        <p:txBody>
          <a:bodyPr lIns="0" tIns="0" rIns="0" bIns="0" anchor="ctr"/>
          <a:lstStyle/>
          <a:p>
            <a:pPr>
              <a:lnSpc>
                <a:spcPct val="115000"/>
              </a:lnSpc>
            </a:pPr>
            <a:endParaRPr lang="sl-SI" sz="1200">
              <a:solidFill>
                <a:srgbClr val="FFFFFF"/>
              </a:solidFill>
              <a:latin typeface="Calibri" pitchFamily="34" charset="0"/>
              <a:ea typeface="Calibri" pitchFamily="34" charset="0"/>
              <a:cs typeface="Calibri" pitchFamily="34" charset="0"/>
              <a:sym typeface="Calibri" pitchFamily="34" charset="0"/>
            </a:endParaRPr>
          </a:p>
        </p:txBody>
      </p:sp>
      <p:pic>
        <p:nvPicPr>
          <p:cNvPr id="2050" name="Picture 2" descr="image4.png"/>
          <p:cNvPicPr>
            <a:picLocks noChangeAspect="1"/>
          </p:cNvPicPr>
          <p:nvPr/>
        </p:nvPicPr>
        <p:blipFill>
          <a:blip r:embed="rId13" cstate="print"/>
          <a:srcRect/>
          <a:stretch>
            <a:fillRect/>
          </a:stretch>
        </p:blipFill>
        <p:spPr bwMode="auto">
          <a:xfrm>
            <a:off x="565150" y="554038"/>
            <a:ext cx="1824038" cy="1935162"/>
          </a:xfrm>
          <a:prstGeom prst="rect">
            <a:avLst/>
          </a:prstGeom>
          <a:noFill/>
          <a:ln w="12700" cap="flat" cmpd="sng">
            <a:noFill/>
            <a:prstDash val="solid"/>
            <a:miter lim="0"/>
            <a:headEnd type="none" w="med" len="med"/>
            <a:tailEnd type="none" w="med" len="med"/>
          </a:ln>
          <a:effectLst/>
        </p:spPr>
      </p:pic>
      <p:sp>
        <p:nvSpPr>
          <p:cNvPr id="2051" name="AutoShape 3"/>
          <p:cNvSpPr>
            <a:spLocks/>
          </p:cNvSpPr>
          <p:nvPr/>
        </p:nvSpPr>
        <p:spPr bwMode="auto">
          <a:xfrm>
            <a:off x="2552700" y="1597025"/>
            <a:ext cx="5503863" cy="776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45719" tIns="45719" rIns="45719" bIns="45719"/>
          <a:lstStyle/>
          <a:p>
            <a:r>
              <a:rPr lang="sl-SI">
                <a:solidFill>
                  <a:srgbClr val="808080"/>
                </a:solidFill>
                <a:latin typeface="Candara" pitchFamily="34" charset="0"/>
                <a:ea typeface="Candara" pitchFamily="34" charset="0"/>
                <a:cs typeface="Candara" pitchFamily="34" charset="0"/>
                <a:sym typeface="Candara" pitchFamily="34" charset="0"/>
              </a:rPr>
              <a:t>Pan-European policy experimentations with tablets</a:t>
            </a:r>
            <a:br>
              <a:rPr lang="sl-SI">
                <a:solidFill>
                  <a:srgbClr val="808080"/>
                </a:solidFill>
                <a:latin typeface="Candara" pitchFamily="34" charset="0"/>
                <a:ea typeface="Candara" pitchFamily="34" charset="0"/>
                <a:cs typeface="Candara" pitchFamily="34" charset="0"/>
                <a:sym typeface="Candara" pitchFamily="34" charset="0"/>
              </a:rPr>
            </a:br>
            <a:r>
              <a:rPr lang="sl-SI" sz="1600">
                <a:hlinkClick r:id="rId14"/>
              </a:rPr>
              <a:t>http://creative.eun.org</a:t>
            </a:r>
            <a:endParaRPr lang="sl-SI" sz="1200"/>
          </a:p>
        </p:txBody>
      </p:sp>
      <p:pic>
        <p:nvPicPr>
          <p:cNvPr id="2052" name="Picture 4" descr="image5.png"/>
          <p:cNvPicPr>
            <a:picLocks noChangeAspect="1"/>
          </p:cNvPicPr>
          <p:nvPr/>
        </p:nvPicPr>
        <p:blipFill>
          <a:blip r:embed="rId15"/>
          <a:srcRect/>
          <a:stretch>
            <a:fillRect/>
          </a:stretch>
        </p:blipFill>
        <p:spPr bwMode="auto">
          <a:xfrm>
            <a:off x="7364413" y="377825"/>
            <a:ext cx="1385887" cy="611188"/>
          </a:xfrm>
          <a:prstGeom prst="rect">
            <a:avLst/>
          </a:prstGeom>
          <a:noFill/>
          <a:ln w="12700" cap="flat" cmpd="sng">
            <a:noFill/>
            <a:prstDash val="solid"/>
            <a:miter lim="0"/>
            <a:headEnd type="none" w="med" len="med"/>
            <a:tailEnd type="none" w="med" len="med"/>
          </a:ln>
          <a:effectLst/>
        </p:spPr>
      </p:pic>
      <p:pic>
        <p:nvPicPr>
          <p:cNvPr id="2053" name="Picture 5" descr="eu_flag_llp_en-011_small"/>
          <p:cNvPicPr>
            <a:picLocks noChangeAspect="1"/>
          </p:cNvPicPr>
          <p:nvPr/>
        </p:nvPicPr>
        <p:blipFill>
          <a:blip r:embed="rId16" cstate="print"/>
          <a:srcRect/>
          <a:stretch>
            <a:fillRect/>
          </a:stretch>
        </p:blipFill>
        <p:spPr bwMode="auto">
          <a:xfrm>
            <a:off x="6811963" y="6394450"/>
            <a:ext cx="1103312" cy="357188"/>
          </a:xfrm>
          <a:prstGeom prst="rect">
            <a:avLst/>
          </a:prstGeom>
          <a:noFill/>
          <a:ln w="12700" cap="flat" cmpd="sng">
            <a:noFill/>
            <a:prstDash val="solid"/>
            <a:miter lim="0"/>
            <a:headEnd type="none" w="med" len="med"/>
            <a:tailEnd type="none" w="med" len="med"/>
          </a:ln>
          <a:effectLst/>
        </p:spPr>
      </p:pic>
      <p:sp>
        <p:nvSpPr>
          <p:cNvPr id="2054" name="AutoShape 6"/>
          <p:cNvSpPr>
            <a:spLocks/>
          </p:cNvSpPr>
          <p:nvPr/>
        </p:nvSpPr>
        <p:spPr bwMode="auto">
          <a:xfrm>
            <a:off x="1379538" y="6388100"/>
            <a:ext cx="5432425" cy="3714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0" tIns="0" rIns="0" bIns="0" anchor="ctr"/>
          <a:lstStyle/>
          <a:p>
            <a:pPr algn="ctr">
              <a:tabLst>
                <a:tab pos="2857500" algn="r"/>
                <a:tab pos="4610100" algn="r"/>
                <a:tab pos="5727700" algn="r"/>
              </a:tabLst>
            </a:pPr>
            <a:r>
              <a:rPr lang="sl-SI" sz="1000">
                <a:solidFill>
                  <a:srgbClr val="808080"/>
                </a:solidFill>
              </a:rPr>
              <a:t>The Creative Classrooms Lab project is coordinated by European Schoolnet and it has been funded with support from the European Commission.</a:t>
            </a:r>
            <a:endParaRPr lang="sl-SI"/>
          </a:p>
        </p:txBody>
      </p:sp>
      <p:sp>
        <p:nvSpPr>
          <p:cNvPr id="2055" name="Line 7"/>
          <p:cNvSpPr>
            <a:spLocks noChangeShapeType="1"/>
          </p:cNvSpPr>
          <p:nvPr/>
        </p:nvSpPr>
        <p:spPr bwMode="auto">
          <a:xfrm>
            <a:off x="239713" y="6246813"/>
            <a:ext cx="8662987" cy="17462"/>
          </a:xfrm>
          <a:prstGeom prst="line">
            <a:avLst/>
          </a:prstGeom>
          <a:noFill/>
          <a:ln w="28575" cap="flat" cmpd="sng">
            <a:solidFill>
              <a:srgbClr val="993366"/>
            </a:solidFill>
            <a:prstDash val="solid"/>
            <a:round/>
            <a:headEnd/>
            <a:tailEnd/>
          </a:ln>
          <a:effectLst/>
        </p:spPr>
        <p:txBody>
          <a:bodyPr lIns="0" tIns="0" rIns="0" bIns="0"/>
          <a:lstStyle/>
          <a:p>
            <a:pPr defTabSz="457200"/>
            <a:endParaRPr lang="sl-SI" sz="1200">
              <a:latin typeface="Helvetica" charset="0"/>
              <a:ea typeface="Helvetica" charset="0"/>
              <a:cs typeface="Helvetica" charset="0"/>
              <a:sym typeface="Helvetica"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fontAlgn="base" hangingPunct="0">
        <a:spcBef>
          <a:spcPct val="0"/>
        </a:spcBef>
        <a:spcAft>
          <a:spcPct val="0"/>
        </a:spcAft>
        <a:defRPr sz="1200">
          <a:solidFill>
            <a:srgbClr val="000000"/>
          </a:solidFill>
          <a:latin typeface="+mj-lt"/>
          <a:ea typeface="+mj-ea"/>
          <a:cs typeface="+mj-cs"/>
          <a:sym typeface="Helvetica" charset="0"/>
        </a:defRPr>
      </a:lvl1pPr>
      <a:lvl2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2pPr>
      <a:lvl3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3pPr>
      <a:lvl4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4pPr>
      <a:lvl5pPr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5pPr>
      <a:lvl6pPr marL="4572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6pPr>
      <a:lvl7pPr marL="9144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7pPr>
      <a:lvl8pPr marL="13716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8pPr>
      <a:lvl9pPr marL="1828800" algn="l" defTabSz="457200" rtl="0" fontAlgn="base" hangingPunct="0">
        <a:spcBef>
          <a:spcPct val="0"/>
        </a:spcBef>
        <a:spcAft>
          <a:spcPct val="0"/>
        </a:spcAft>
        <a:defRPr sz="1200">
          <a:solidFill>
            <a:srgbClr val="000000"/>
          </a:solidFill>
          <a:latin typeface="Helvetica" charset="0"/>
          <a:ea typeface="Helvetica" charset="0"/>
          <a:cs typeface="Helvetica" charset="0"/>
          <a:sym typeface="Helvetica" charset="0"/>
        </a:defRPr>
      </a:lvl9pPr>
    </p:titleStyle>
    <p:bodyStyle>
      <a:lvl1pPr algn="l" defTabSz="457200" rtl="0" fontAlgn="base" hangingPunct="0">
        <a:spcBef>
          <a:spcPct val="0"/>
        </a:spcBef>
        <a:spcAft>
          <a:spcPct val="0"/>
        </a:spcAft>
        <a:defRPr sz="1200">
          <a:solidFill>
            <a:srgbClr val="000000"/>
          </a:solidFill>
          <a:latin typeface="+mn-lt"/>
          <a:ea typeface="+mn-ea"/>
          <a:cs typeface="+mn-cs"/>
          <a:sym typeface="Helvetica" charset="0"/>
        </a:defRPr>
      </a:lvl1pPr>
      <a:lvl2pPr marL="228600" algn="l" defTabSz="457200" rtl="0" fontAlgn="base" hangingPunct="0">
        <a:spcBef>
          <a:spcPct val="0"/>
        </a:spcBef>
        <a:spcAft>
          <a:spcPct val="0"/>
        </a:spcAft>
        <a:defRPr sz="1200">
          <a:solidFill>
            <a:srgbClr val="000000"/>
          </a:solidFill>
          <a:latin typeface="+mn-lt"/>
          <a:ea typeface="+mn-ea"/>
          <a:cs typeface="+mn-cs"/>
          <a:sym typeface="Helvetica" charset="0"/>
        </a:defRPr>
      </a:lvl2pPr>
      <a:lvl3pPr marL="457200" algn="l" defTabSz="457200" rtl="0" fontAlgn="base" hangingPunct="0">
        <a:spcBef>
          <a:spcPct val="0"/>
        </a:spcBef>
        <a:spcAft>
          <a:spcPct val="0"/>
        </a:spcAft>
        <a:defRPr sz="1200">
          <a:solidFill>
            <a:srgbClr val="000000"/>
          </a:solidFill>
          <a:latin typeface="+mn-lt"/>
          <a:ea typeface="+mn-ea"/>
          <a:cs typeface="+mn-cs"/>
          <a:sym typeface="Helvetica" charset="0"/>
        </a:defRPr>
      </a:lvl3pPr>
      <a:lvl4pPr marL="685800" algn="l" defTabSz="457200" rtl="0" fontAlgn="base" hangingPunct="0">
        <a:spcBef>
          <a:spcPct val="0"/>
        </a:spcBef>
        <a:spcAft>
          <a:spcPct val="0"/>
        </a:spcAft>
        <a:defRPr sz="1200">
          <a:solidFill>
            <a:srgbClr val="000000"/>
          </a:solidFill>
          <a:latin typeface="+mn-lt"/>
          <a:ea typeface="+mn-ea"/>
          <a:cs typeface="+mn-cs"/>
          <a:sym typeface="Helvetica" charset="0"/>
        </a:defRPr>
      </a:lvl4pPr>
      <a:lvl5pPr marL="914400" algn="l" defTabSz="457200" rtl="0" fontAlgn="base" hangingPunct="0">
        <a:spcBef>
          <a:spcPct val="0"/>
        </a:spcBef>
        <a:spcAft>
          <a:spcPct val="0"/>
        </a:spcAft>
        <a:defRPr sz="1200">
          <a:solidFill>
            <a:srgbClr val="000000"/>
          </a:solidFill>
          <a:latin typeface="+mn-lt"/>
          <a:ea typeface="+mn-ea"/>
          <a:cs typeface="+mn-cs"/>
          <a:sym typeface="Helvetica" charset="0"/>
        </a:defRPr>
      </a:lvl5pPr>
      <a:lvl6pPr marL="1371600" algn="l" defTabSz="457200" rtl="0" fontAlgn="base" hangingPunct="0">
        <a:spcBef>
          <a:spcPct val="0"/>
        </a:spcBef>
        <a:spcAft>
          <a:spcPct val="0"/>
        </a:spcAft>
        <a:defRPr sz="1200">
          <a:solidFill>
            <a:srgbClr val="000000"/>
          </a:solidFill>
          <a:latin typeface="+mn-lt"/>
          <a:ea typeface="+mn-ea"/>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mn-ea"/>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mn-ea"/>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mn-ea"/>
          <a:cs typeface="+mn-cs"/>
          <a:sym typeface="Helvetica" charset="0"/>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gjp.si/index.php/e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sirikt.si/"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creativeclassroom@eun.org" TargetMode="External"/><Relationship Id="rId2" Type="http://schemas.openxmlformats.org/officeDocument/2006/relationships/hyperlink" Target="http://creative.eun.org/"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AutoShape 1"/>
          <p:cNvSpPr>
            <a:spLocks/>
          </p:cNvSpPr>
          <p:nvPr/>
        </p:nvSpPr>
        <p:spPr bwMode="auto">
          <a:xfrm>
            <a:off x="500034" y="2428868"/>
            <a:ext cx="8053388" cy="10715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0" tIns="0" rIns="0" bIns="0"/>
          <a:lstStyle/>
          <a:p>
            <a:pPr algn="ctr"/>
            <a:r>
              <a:rPr lang="en-US" sz="3200" b="1" dirty="0" smtClean="0">
                <a:solidFill>
                  <a:srgbClr val="CC3399"/>
                </a:solidFill>
              </a:rPr>
              <a:t>Engaging parents in the use of </a:t>
            </a:r>
            <a:endParaRPr lang="sl-SI" sz="3200" b="1" dirty="0" smtClean="0">
              <a:solidFill>
                <a:srgbClr val="CC3399"/>
              </a:solidFill>
            </a:endParaRPr>
          </a:p>
          <a:p>
            <a:pPr algn="ctr"/>
            <a:r>
              <a:rPr lang="en-US" sz="3200" b="1" dirty="0" smtClean="0">
                <a:solidFill>
                  <a:srgbClr val="CC3399"/>
                </a:solidFill>
              </a:rPr>
              <a:t>mobile technology in schools</a:t>
            </a:r>
            <a:endParaRPr lang="en-US" sz="3200" dirty="0" smtClean="0">
              <a:solidFill>
                <a:srgbClr val="CC3399"/>
              </a:solidFill>
            </a:endParaRPr>
          </a:p>
          <a:p>
            <a:endParaRPr lang="en-US" sz="4000" dirty="0" smtClean="0"/>
          </a:p>
          <a:p>
            <a:endParaRPr lang="en-US" sz="4000" dirty="0"/>
          </a:p>
        </p:txBody>
      </p:sp>
      <p:sp>
        <p:nvSpPr>
          <p:cNvPr id="4098" name="AutoShape 2"/>
          <p:cNvSpPr>
            <a:spLocks/>
          </p:cNvSpPr>
          <p:nvPr/>
        </p:nvSpPr>
        <p:spPr bwMode="auto">
          <a:xfrm>
            <a:off x="1428728" y="3643314"/>
            <a:ext cx="6491288" cy="14287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0" tIns="0" rIns="0" bIns="0"/>
          <a:lstStyle/>
          <a:p>
            <a:pPr algn="ctr">
              <a:lnSpc>
                <a:spcPct val="115000"/>
              </a:lnSpc>
              <a:spcBef>
                <a:spcPts val="1000"/>
              </a:spcBef>
            </a:pPr>
            <a:endParaRPr lang="sl-SI" sz="2400" dirty="0" smtClean="0">
              <a:solidFill>
                <a:srgbClr val="CC0099"/>
              </a:solidFill>
            </a:endParaRPr>
          </a:p>
          <a:p>
            <a:pPr algn="ctr">
              <a:lnSpc>
                <a:spcPct val="115000"/>
              </a:lnSpc>
              <a:spcBef>
                <a:spcPts val="1000"/>
              </a:spcBef>
            </a:pPr>
            <a:endParaRPr lang="sl-SI" sz="2400" dirty="0" smtClean="0">
              <a:solidFill>
                <a:srgbClr val="CC0099"/>
              </a:solidFill>
            </a:endParaRPr>
          </a:p>
          <a:p>
            <a:pPr algn="ctr">
              <a:lnSpc>
                <a:spcPct val="115000"/>
              </a:lnSpc>
              <a:spcBef>
                <a:spcPts val="1000"/>
              </a:spcBef>
            </a:pPr>
            <a:r>
              <a:rPr lang="sl-SI" sz="2400" b="1" dirty="0" smtClean="0">
                <a:solidFill>
                  <a:srgbClr val="CC0099"/>
                </a:solidFill>
              </a:rPr>
              <a:t>Simona </a:t>
            </a:r>
            <a:r>
              <a:rPr lang="sl-SI" sz="2400" b="1" dirty="0" err="1" smtClean="0">
                <a:solidFill>
                  <a:srgbClr val="CC0099"/>
                </a:solidFill>
              </a:rPr>
              <a:t>Granfol</a:t>
            </a:r>
            <a:endParaRPr lang="sl-SI" sz="2400" b="1" dirty="0" smtClean="0">
              <a:solidFill>
                <a:srgbClr val="CC0099"/>
              </a:solidFill>
            </a:endParaRPr>
          </a:p>
          <a:p>
            <a:pPr algn="ctr">
              <a:lnSpc>
                <a:spcPct val="115000"/>
              </a:lnSpc>
              <a:spcBef>
                <a:spcPts val="1000"/>
              </a:spcBef>
            </a:pPr>
            <a:endParaRPr lang="sl-SI" sz="2400" dirty="0" smtClean="0">
              <a:solidFill>
                <a:srgbClr val="CC0066"/>
              </a:solidFill>
            </a:endParaRPr>
          </a:p>
          <a:p>
            <a:pPr algn="ctr">
              <a:lnSpc>
                <a:spcPct val="115000"/>
              </a:lnSpc>
              <a:spcBef>
                <a:spcPts val="1000"/>
              </a:spcBef>
            </a:pPr>
            <a:endParaRPr lang="sl-SI" sz="2400" dirty="0" smtClean="0">
              <a:solidFill>
                <a:srgbClr val="CC0066"/>
              </a:solidFill>
            </a:endParaRPr>
          </a:p>
          <a:p>
            <a:pPr algn="ctr">
              <a:lnSpc>
                <a:spcPct val="115000"/>
              </a:lnSpc>
              <a:spcBef>
                <a:spcPts val="1000"/>
              </a:spcBef>
            </a:pPr>
            <a:endParaRPr lang="sl-SI" sz="2400" dirty="0" smtClean="0">
              <a:solidFill>
                <a:srgbClr val="CC0066"/>
              </a:solidFill>
            </a:endParaRPr>
          </a:p>
          <a:p>
            <a:pPr algn="ctr">
              <a:lnSpc>
                <a:spcPct val="115000"/>
              </a:lnSpc>
              <a:spcBef>
                <a:spcPts val="1000"/>
              </a:spcBef>
            </a:pPr>
            <a:endParaRPr lang="sl-SI" dirty="0"/>
          </a:p>
        </p:txBody>
      </p:sp>
      <p:sp>
        <p:nvSpPr>
          <p:cNvPr id="4099" name="AutoShape 3"/>
          <p:cNvSpPr>
            <a:spLocks/>
          </p:cNvSpPr>
          <p:nvPr/>
        </p:nvSpPr>
        <p:spPr bwMode="auto">
          <a:xfrm>
            <a:off x="1428728" y="5715016"/>
            <a:ext cx="6491288" cy="384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45719" tIns="45719" rIns="45719" bIns="45719"/>
          <a:lstStyle/>
          <a:p>
            <a:pPr algn="ctr">
              <a:lnSpc>
                <a:spcPct val="115000"/>
              </a:lnSpc>
              <a:spcBef>
                <a:spcPts val="1000"/>
              </a:spcBef>
            </a:pPr>
            <a:r>
              <a:rPr lang="sl-SI" sz="2000" dirty="0" smtClean="0">
                <a:solidFill>
                  <a:srgbClr val="808080"/>
                </a:solidFill>
              </a:rPr>
              <a:t>22 April 2015</a:t>
            </a:r>
            <a:endParaRPr lang="sl-SI" dirty="0"/>
          </a:p>
        </p:txBody>
      </p:sp>
      <p:pic>
        <p:nvPicPr>
          <p:cNvPr id="6" name="Slika 5" descr="logo_gjp_main.gif"/>
          <p:cNvPicPr>
            <a:picLocks noChangeAspect="1"/>
          </p:cNvPicPr>
          <p:nvPr/>
        </p:nvPicPr>
        <p:blipFill>
          <a:blip r:embed="rId2"/>
          <a:stretch>
            <a:fillRect/>
          </a:stretch>
        </p:blipFill>
        <p:spPr>
          <a:xfrm>
            <a:off x="3714744" y="3714752"/>
            <a:ext cx="1828800" cy="990600"/>
          </a:xfrm>
          <a:prstGeom prst="rect">
            <a:avLst/>
          </a:prstGeom>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8434388" y="6353175"/>
            <a:ext cx="541337" cy="333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0" tIns="0" rIns="0" bIns="0"/>
          <a:lstStyle/>
          <a:p>
            <a:fld id="{FC00244A-1C44-46F3-85DD-2C27D3E1A6BC}" type="slidenum">
              <a:rPr lang="sl-SI" sz="1600">
                <a:solidFill>
                  <a:srgbClr val="808080"/>
                </a:solidFill>
              </a:rPr>
              <a:pPr/>
              <a:t>2</a:t>
            </a:fld>
            <a:endParaRPr lang="sl-SI"/>
          </a:p>
        </p:txBody>
      </p:sp>
      <p:sp>
        <p:nvSpPr>
          <p:cNvPr id="5122" name="Rectangle 2"/>
          <p:cNvSpPr>
            <a:spLocks noGrp="1" noChangeArrowheads="1"/>
          </p:cNvSpPr>
          <p:nvPr>
            <p:ph type="title"/>
          </p:nvPr>
        </p:nvSpPr>
        <p:spPr>
          <a:xfrm>
            <a:off x="234950" y="222250"/>
            <a:ext cx="7369175" cy="1044575"/>
          </a:xfrm>
        </p:spPr>
        <p:txBody>
          <a:bodyPr/>
          <a:lstStyle/>
          <a:p>
            <a:r>
              <a:rPr lang="sl-SI" sz="3600" b="1" dirty="0" err="1">
                <a:solidFill>
                  <a:srgbClr val="CC0099"/>
                </a:solidFill>
                <a:latin typeface="Trebuchet MS" panose="020B0603020202020204" pitchFamily="34" charset="0"/>
              </a:rPr>
              <a:t>School</a:t>
            </a:r>
            <a:r>
              <a:rPr lang="sl-SI" sz="3600" b="1" dirty="0">
                <a:solidFill>
                  <a:srgbClr val="CC0099"/>
                </a:solidFill>
                <a:latin typeface="Trebuchet MS" panose="020B0603020202020204" pitchFamily="34" charset="0"/>
              </a:rPr>
              <a:t> </a:t>
            </a:r>
            <a:r>
              <a:rPr lang="sl-SI" sz="3600" b="1" dirty="0" smtClean="0">
                <a:solidFill>
                  <a:srgbClr val="CC0099"/>
                </a:solidFill>
                <a:latin typeface="Trebuchet MS" panose="020B0603020202020204" pitchFamily="34" charset="0"/>
              </a:rPr>
              <a:t>Profile </a:t>
            </a:r>
            <a:endParaRPr lang="sl-SI" sz="3600" b="1" dirty="0">
              <a:solidFill>
                <a:srgbClr val="CC0099"/>
              </a:solidFill>
              <a:effectLst/>
              <a:latin typeface="Trebuchet MS" panose="020B0603020202020204" pitchFamily="34" charset="0"/>
            </a:endParaRPr>
          </a:p>
        </p:txBody>
      </p:sp>
      <p:sp>
        <p:nvSpPr>
          <p:cNvPr id="5123" name="Rectangle 3"/>
          <p:cNvSpPr>
            <a:spLocks noGrp="1" noChangeArrowheads="1"/>
          </p:cNvSpPr>
          <p:nvPr>
            <p:ph type="body" idx="1"/>
          </p:nvPr>
        </p:nvSpPr>
        <p:spPr>
          <a:xfrm>
            <a:off x="234950" y="1628775"/>
            <a:ext cx="8662988" cy="4548188"/>
          </a:xfrm>
        </p:spPr>
        <p:txBody>
          <a:bodyPr/>
          <a:lstStyle/>
          <a:p>
            <a:pPr marL="457200" indent="-457200">
              <a:lnSpc>
                <a:spcPct val="90000"/>
              </a:lnSpc>
              <a:buFontTx/>
              <a:buChar char="-"/>
            </a:pPr>
            <a:r>
              <a:rPr lang="sl-SI" sz="1600" b="1" dirty="0" err="1" smtClean="0">
                <a:solidFill>
                  <a:schemeClr val="tx1"/>
                </a:solidFill>
                <a:latin typeface="Trebuchet MS" panose="020B0603020202020204" pitchFamily="34" charset="0"/>
              </a:rPr>
              <a:t>founded</a:t>
            </a:r>
            <a:r>
              <a:rPr lang="sl-SI" sz="1600" b="1" dirty="0" smtClean="0">
                <a:solidFill>
                  <a:schemeClr val="tx1"/>
                </a:solidFill>
                <a:latin typeface="Trebuchet MS" panose="020B0603020202020204" pitchFamily="34" charset="0"/>
              </a:rPr>
              <a:t> in </a:t>
            </a:r>
            <a:r>
              <a:rPr lang="en-US" sz="1600" b="1" dirty="0" smtClean="0">
                <a:solidFill>
                  <a:schemeClr val="tx1"/>
                </a:solidFill>
                <a:latin typeface="Trebuchet MS" panose="020B0603020202020204" pitchFamily="34" charset="0"/>
              </a:rPr>
              <a:t>1896</a:t>
            </a:r>
            <a:r>
              <a:rPr lang="sl-SI" sz="1600" b="1" dirty="0" smtClean="0">
                <a:solidFill>
                  <a:schemeClr val="tx1"/>
                </a:solidFill>
                <a:latin typeface="Trebuchet MS" panose="020B0603020202020204" pitchFamily="34" charset="0"/>
              </a:rPr>
              <a:t> as </a:t>
            </a:r>
            <a:r>
              <a:rPr lang="en-US" sz="1600" dirty="0" smtClean="0">
                <a:solidFill>
                  <a:schemeClr val="tx1"/>
                </a:solidFill>
                <a:latin typeface="Trebuchet MS" panose="020B0603020202020204" pitchFamily="34" charset="0"/>
              </a:rPr>
              <a:t>Grammar school for girls </a:t>
            </a:r>
            <a:endParaRPr lang="sl-SI" sz="1600" dirty="0" smtClean="0">
              <a:solidFill>
                <a:schemeClr val="tx1"/>
              </a:solidFill>
              <a:latin typeface="Trebuchet MS" panose="020B0603020202020204" pitchFamily="34" charset="0"/>
            </a:endParaRPr>
          </a:p>
          <a:p>
            <a:pPr marL="457200" indent="-457200">
              <a:lnSpc>
                <a:spcPct val="90000"/>
              </a:lnSpc>
              <a:buFontTx/>
              <a:buChar char="-"/>
            </a:pPr>
            <a:endParaRPr lang="sl-SI" sz="1600" dirty="0" smtClean="0">
              <a:solidFill>
                <a:schemeClr val="tx1"/>
              </a:solidFill>
              <a:latin typeface="Trebuchet MS" panose="020B0603020202020204" pitchFamily="34" charset="0"/>
            </a:endParaRPr>
          </a:p>
          <a:p>
            <a:pPr marL="457200" indent="-457200">
              <a:lnSpc>
                <a:spcPct val="90000"/>
              </a:lnSpc>
              <a:buFontTx/>
              <a:buChar char="-"/>
            </a:pPr>
            <a:r>
              <a:rPr lang="sl-SI" sz="1600" dirty="0">
                <a:solidFill>
                  <a:schemeClr val="tx1"/>
                </a:solidFill>
                <a:latin typeface="Trebuchet MS" panose="020B0603020202020204" pitchFamily="34" charset="0"/>
              </a:rPr>
              <a:t>at</a:t>
            </a:r>
            <a:r>
              <a:rPr lang="en-US" sz="1600" dirty="0">
                <a:solidFill>
                  <a:schemeClr val="tx1"/>
                </a:solidFill>
                <a:latin typeface="Trebuchet MS" panose="020B0603020202020204" pitchFamily="34" charset="0"/>
              </a:rPr>
              <a:t>tended by </a:t>
            </a:r>
            <a:r>
              <a:rPr lang="en-US" sz="1600" b="1" dirty="0">
                <a:solidFill>
                  <a:schemeClr val="tx1"/>
                </a:solidFill>
                <a:latin typeface="Trebuchet MS" panose="020B0603020202020204" pitchFamily="34" charset="0"/>
              </a:rPr>
              <a:t>870 students</a:t>
            </a:r>
            <a:r>
              <a:rPr lang="en-US" sz="1600" dirty="0">
                <a:solidFill>
                  <a:schemeClr val="tx1"/>
                </a:solidFill>
                <a:latin typeface="Trebuchet MS" panose="020B0603020202020204" pitchFamily="34" charset="0"/>
              </a:rPr>
              <a:t>, between the </a:t>
            </a:r>
            <a:r>
              <a:rPr lang="en-US" sz="1600" b="1" dirty="0">
                <a:solidFill>
                  <a:schemeClr val="tx1"/>
                </a:solidFill>
                <a:latin typeface="Trebuchet MS" panose="020B0603020202020204" pitchFamily="34" charset="0"/>
              </a:rPr>
              <a:t>ages of 15 and </a:t>
            </a:r>
            <a:r>
              <a:rPr lang="en-US" sz="1600" b="1" dirty="0" smtClean="0">
                <a:solidFill>
                  <a:schemeClr val="tx1"/>
                </a:solidFill>
                <a:latin typeface="Trebuchet MS" panose="020B0603020202020204" pitchFamily="34" charset="0"/>
              </a:rPr>
              <a:t>19</a:t>
            </a:r>
            <a:endParaRPr lang="sl-SI" sz="1600" b="1" dirty="0" smtClean="0">
              <a:solidFill>
                <a:schemeClr val="tx1"/>
              </a:solidFill>
              <a:latin typeface="Trebuchet MS" panose="020B0603020202020204" pitchFamily="34" charset="0"/>
            </a:endParaRPr>
          </a:p>
          <a:p>
            <a:pPr marL="457200" indent="-457200">
              <a:lnSpc>
                <a:spcPct val="90000"/>
              </a:lnSpc>
              <a:buFontTx/>
              <a:buChar char="-"/>
            </a:pPr>
            <a:endParaRPr lang="sl-SI" sz="1600" dirty="0">
              <a:solidFill>
                <a:schemeClr val="tx1"/>
              </a:solidFill>
              <a:latin typeface="Trebuchet MS" panose="020B0603020202020204" pitchFamily="34" charset="0"/>
            </a:endParaRPr>
          </a:p>
          <a:p>
            <a:pPr marL="457200" indent="-457200">
              <a:lnSpc>
                <a:spcPct val="90000"/>
              </a:lnSpc>
              <a:buFontTx/>
              <a:buChar char="-"/>
            </a:pPr>
            <a:r>
              <a:rPr lang="sl-SI" sz="1600" b="1" dirty="0" smtClean="0">
                <a:solidFill>
                  <a:schemeClr val="tx1"/>
                </a:solidFill>
                <a:latin typeface="Trebuchet MS" panose="020B0603020202020204" pitchFamily="34" charset="0"/>
              </a:rPr>
              <a:t>4 </a:t>
            </a:r>
            <a:r>
              <a:rPr lang="sl-SI" sz="1600" b="1" dirty="0" err="1" smtClean="0">
                <a:solidFill>
                  <a:schemeClr val="tx1"/>
                </a:solidFill>
                <a:latin typeface="Trebuchet MS" panose="020B0603020202020204" pitchFamily="34" charset="0"/>
              </a:rPr>
              <a:t>year</a:t>
            </a:r>
            <a:r>
              <a:rPr lang="sl-SI" sz="1600" b="1" dirty="0" smtClean="0">
                <a:solidFill>
                  <a:schemeClr val="tx1"/>
                </a:solidFill>
                <a:latin typeface="Trebuchet MS" panose="020B0603020202020204" pitchFamily="34" charset="0"/>
              </a:rPr>
              <a:t> </a:t>
            </a:r>
            <a:r>
              <a:rPr lang="en-US" sz="1600" b="1" dirty="0" smtClean="0">
                <a:solidFill>
                  <a:schemeClr val="tx1"/>
                </a:solidFill>
                <a:latin typeface="Trebuchet MS" panose="020B0603020202020204" pitchFamily="34" charset="0"/>
              </a:rPr>
              <a:t>course </a:t>
            </a:r>
            <a:r>
              <a:rPr lang="en-US" sz="1600" dirty="0" smtClean="0">
                <a:solidFill>
                  <a:schemeClr val="tx1"/>
                </a:solidFill>
                <a:latin typeface="Trebuchet MS" panose="020B0603020202020204" pitchFamily="34" charset="0"/>
              </a:rPr>
              <a:t>of study, prepares students for university</a:t>
            </a:r>
            <a:endParaRPr lang="sl-SI" sz="1600" dirty="0" smtClean="0">
              <a:solidFill>
                <a:schemeClr val="tx1"/>
              </a:solidFill>
              <a:latin typeface="Trebuchet MS" panose="020B0603020202020204" pitchFamily="34" charset="0"/>
            </a:endParaRPr>
          </a:p>
          <a:p>
            <a:pPr marL="457200" indent="-457200">
              <a:lnSpc>
                <a:spcPct val="90000"/>
              </a:lnSpc>
              <a:buFontTx/>
              <a:buChar char="-"/>
            </a:pPr>
            <a:r>
              <a:rPr lang="sl-SI" sz="1600" dirty="0" smtClean="0">
                <a:solidFill>
                  <a:schemeClr val="tx1"/>
                </a:solidFill>
                <a:latin typeface="Trebuchet MS" panose="020B0603020202020204" pitchFamily="34" charset="0"/>
              </a:rPr>
              <a:t>s</a:t>
            </a:r>
            <a:r>
              <a:rPr lang="en-US" sz="1600" dirty="0" err="1" smtClean="0">
                <a:solidFill>
                  <a:schemeClr val="tx1"/>
                </a:solidFill>
                <a:latin typeface="Trebuchet MS" panose="020B0603020202020204" pitchFamily="34" charset="0"/>
              </a:rPr>
              <a:t>tudents</a:t>
            </a:r>
            <a:r>
              <a:rPr lang="en-US" sz="1600" dirty="0" smtClean="0">
                <a:solidFill>
                  <a:schemeClr val="tx1"/>
                </a:solidFill>
                <a:latin typeface="Trebuchet MS" panose="020B0603020202020204" pitchFamily="34" charset="0"/>
              </a:rPr>
              <a:t> complete their course of study with the </a:t>
            </a:r>
            <a:r>
              <a:rPr lang="en-US" sz="1600" b="1" dirty="0" smtClean="0">
                <a:solidFill>
                  <a:schemeClr val="tx1"/>
                </a:solidFill>
                <a:latin typeface="Trebuchet MS" panose="020B0603020202020204" pitchFamily="34" charset="0"/>
              </a:rPr>
              <a:t>Matura exam</a:t>
            </a:r>
            <a:r>
              <a:rPr lang="en-US" sz="1600" dirty="0" smtClean="0">
                <a:solidFill>
                  <a:schemeClr val="tx1"/>
                </a:solidFill>
                <a:latin typeface="Trebuchet MS" panose="020B0603020202020204" pitchFamily="34" charset="0"/>
              </a:rPr>
              <a:t>, </a:t>
            </a:r>
            <a:r>
              <a:rPr lang="sl-SI" sz="1600" dirty="0" smtClean="0">
                <a:solidFill>
                  <a:schemeClr val="tx1"/>
                </a:solidFill>
                <a:latin typeface="Trebuchet MS" panose="020B0603020202020204" pitchFamily="34" charset="0"/>
              </a:rPr>
              <a:t>t</a:t>
            </a:r>
            <a:r>
              <a:rPr lang="en-US" sz="1600" dirty="0" smtClean="0">
                <a:solidFill>
                  <a:schemeClr val="tx1"/>
                </a:solidFill>
                <a:latin typeface="Trebuchet MS" panose="020B0603020202020204" pitchFamily="34" charset="0"/>
              </a:rPr>
              <a:t>he Slovenian </a:t>
            </a:r>
            <a:r>
              <a:rPr lang="en-US" sz="1600" b="1" dirty="0" smtClean="0">
                <a:solidFill>
                  <a:schemeClr val="tx1"/>
                </a:solidFill>
                <a:latin typeface="Trebuchet MS" panose="020B0603020202020204" pitchFamily="34" charset="0"/>
              </a:rPr>
              <a:t>national school-finishing exam</a:t>
            </a:r>
            <a:r>
              <a:rPr lang="sl-SI" sz="1600" b="1" dirty="0" smtClean="0">
                <a:solidFill>
                  <a:schemeClr val="tx1"/>
                </a:solidFill>
                <a:latin typeface="Trebuchet MS" panose="020B0603020202020204" pitchFamily="34" charset="0"/>
              </a:rPr>
              <a:t> </a:t>
            </a:r>
            <a:r>
              <a:rPr lang="sl-SI" sz="1600" dirty="0" smtClean="0">
                <a:solidFill>
                  <a:schemeClr val="tx1"/>
                </a:solidFill>
                <a:latin typeface="Trebuchet MS" panose="020B0603020202020204" pitchFamily="34" charset="0"/>
              </a:rPr>
              <a:t>(3 + 2 </a:t>
            </a:r>
            <a:r>
              <a:rPr lang="sl-SI" sz="1600" dirty="0" err="1" smtClean="0">
                <a:solidFill>
                  <a:schemeClr val="tx1"/>
                </a:solidFill>
                <a:latin typeface="Trebuchet MS" panose="020B0603020202020204" pitchFamily="34" charset="0"/>
              </a:rPr>
              <a:t>subjects</a:t>
            </a:r>
            <a:r>
              <a:rPr lang="sl-SI" sz="1600" dirty="0" smtClean="0">
                <a:solidFill>
                  <a:schemeClr val="tx1"/>
                </a:solidFill>
                <a:latin typeface="Trebuchet MS" panose="020B0603020202020204" pitchFamily="34" charset="0"/>
              </a:rPr>
              <a:t>); s</a:t>
            </a:r>
            <a:r>
              <a:rPr lang="en-US" sz="1600" dirty="0" err="1" smtClean="0">
                <a:solidFill>
                  <a:schemeClr val="tx1"/>
                </a:solidFill>
                <a:latin typeface="Trebuchet MS" panose="020B0603020202020204" pitchFamily="34" charset="0"/>
              </a:rPr>
              <a:t>tudents</a:t>
            </a:r>
            <a:r>
              <a:rPr lang="en-US" sz="1600" dirty="0" smtClean="0">
                <a:solidFill>
                  <a:schemeClr val="tx1"/>
                </a:solidFill>
                <a:latin typeface="Trebuchet MS" panose="020B0603020202020204" pitchFamily="34" charset="0"/>
              </a:rPr>
              <a:t> who achieve a good result on the Matura are able to gain entrance to the most competitive departments at university</a:t>
            </a:r>
            <a:endParaRPr lang="sl-SI" sz="1600" dirty="0">
              <a:solidFill>
                <a:schemeClr val="tx1"/>
              </a:solidFill>
              <a:latin typeface="Trebuchet MS" panose="020B0603020202020204" pitchFamily="34" charset="0"/>
            </a:endParaRPr>
          </a:p>
          <a:p>
            <a:pPr marL="457200" indent="-457200">
              <a:lnSpc>
                <a:spcPct val="90000"/>
              </a:lnSpc>
              <a:buFontTx/>
              <a:buChar char="-"/>
            </a:pPr>
            <a:endParaRPr lang="sl-SI" sz="1600" dirty="0" smtClean="0">
              <a:solidFill>
                <a:schemeClr val="tx1"/>
              </a:solidFill>
              <a:latin typeface="Trebuchet MS" panose="020B0603020202020204" pitchFamily="34" charset="0"/>
            </a:endParaRPr>
          </a:p>
          <a:p>
            <a:pPr marL="457200" indent="-457200">
              <a:lnSpc>
                <a:spcPct val="90000"/>
              </a:lnSpc>
              <a:buFontTx/>
              <a:buChar char="-"/>
            </a:pPr>
            <a:r>
              <a:rPr lang="sl-SI" sz="1600" b="1" dirty="0" err="1" smtClean="0">
                <a:solidFill>
                  <a:schemeClr val="tx1"/>
                </a:solidFill>
                <a:latin typeface="Trebuchet MS" panose="020B0603020202020204" pitchFamily="34" charset="0"/>
              </a:rPr>
              <a:t>students</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and</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parents</a:t>
            </a:r>
            <a:r>
              <a:rPr lang="sl-SI" sz="1600" b="1" dirty="0" smtClean="0">
                <a:solidFill>
                  <a:schemeClr val="tx1"/>
                </a:solidFill>
                <a:latin typeface="Trebuchet MS" panose="020B0603020202020204" pitchFamily="34" charset="0"/>
              </a:rPr>
              <a:t> are </a:t>
            </a:r>
            <a:r>
              <a:rPr lang="sl-SI" sz="1600" b="1" dirty="0" err="1" smtClean="0">
                <a:solidFill>
                  <a:schemeClr val="tx1"/>
                </a:solidFill>
                <a:latin typeface="Trebuchet MS" panose="020B0603020202020204" pitchFamily="34" charset="0"/>
              </a:rPr>
              <a:t>very</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interested</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how</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school</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and</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teachers</a:t>
            </a:r>
            <a:r>
              <a:rPr lang="sl-SI" sz="1600" b="1" dirty="0" smtClean="0">
                <a:solidFill>
                  <a:schemeClr val="tx1"/>
                </a:solidFill>
                <a:latin typeface="Trebuchet MS" panose="020B0603020202020204" pitchFamily="34" charset="0"/>
              </a:rPr>
              <a:t> are </a:t>
            </a:r>
            <a:r>
              <a:rPr lang="sl-SI" sz="1600" b="1" dirty="0" err="1" smtClean="0">
                <a:solidFill>
                  <a:schemeClr val="tx1"/>
                </a:solidFill>
                <a:latin typeface="Trebuchet MS" panose="020B0603020202020204" pitchFamily="34" charset="0"/>
              </a:rPr>
              <a:t>working</a:t>
            </a:r>
            <a:r>
              <a:rPr lang="sl-SI" sz="1600" dirty="0" smtClean="0">
                <a:solidFill>
                  <a:schemeClr val="tx1"/>
                </a:solidFill>
                <a:latin typeface="Trebuchet MS" panose="020B0603020202020204" pitchFamily="34" charset="0"/>
              </a:rPr>
              <a:t> in </a:t>
            </a:r>
            <a:r>
              <a:rPr lang="sl-SI" sz="1600" dirty="0" err="1" smtClean="0">
                <a:solidFill>
                  <a:schemeClr val="tx1"/>
                </a:solidFill>
                <a:latin typeface="Trebuchet MS" panose="020B0603020202020204" pitchFamily="34" charset="0"/>
              </a:rPr>
              <a:t>order</a:t>
            </a:r>
            <a:r>
              <a:rPr lang="sl-SI" sz="1600" dirty="0" smtClean="0">
                <a:solidFill>
                  <a:schemeClr val="tx1"/>
                </a:solidFill>
                <a:latin typeface="Trebuchet MS" panose="020B0603020202020204" pitchFamily="34" charset="0"/>
              </a:rPr>
              <a:t> to </a:t>
            </a:r>
            <a:r>
              <a:rPr lang="sl-SI" sz="1600" dirty="0" err="1" smtClean="0">
                <a:solidFill>
                  <a:schemeClr val="tx1"/>
                </a:solidFill>
                <a:latin typeface="Trebuchet MS" panose="020B0603020202020204" pitchFamily="34" charset="0"/>
              </a:rPr>
              <a:t>get</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good</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results</a:t>
            </a:r>
            <a:r>
              <a:rPr lang="sl-SI" sz="1600" dirty="0" smtClean="0">
                <a:solidFill>
                  <a:schemeClr val="tx1"/>
                </a:solidFill>
                <a:latin typeface="Trebuchet MS" panose="020B0603020202020204" pitchFamily="34" charset="0"/>
              </a:rPr>
              <a:t> in </a:t>
            </a:r>
            <a:r>
              <a:rPr lang="sl-SI" sz="1600" dirty="0" err="1" smtClean="0">
                <a:solidFill>
                  <a:schemeClr val="tx1"/>
                </a:solidFill>
                <a:latin typeface="Trebuchet MS" panose="020B0603020202020204" pitchFamily="34" charset="0"/>
              </a:rPr>
              <a:t>exam</a:t>
            </a:r>
            <a:endParaRPr lang="sl-SI" sz="1600" dirty="0" smtClean="0">
              <a:solidFill>
                <a:schemeClr val="tx1"/>
              </a:solidFill>
              <a:latin typeface="Trebuchet MS" panose="020B0603020202020204" pitchFamily="34" charset="0"/>
            </a:endParaRPr>
          </a:p>
          <a:p>
            <a:pPr marL="457200" indent="-457200">
              <a:lnSpc>
                <a:spcPct val="90000"/>
              </a:lnSpc>
              <a:buFontTx/>
              <a:buChar char="-"/>
            </a:pPr>
            <a:endParaRPr lang="sl-SI" sz="1600" dirty="0">
              <a:solidFill>
                <a:schemeClr val="tx1"/>
              </a:solidFill>
              <a:latin typeface="Trebuchet MS" panose="020B0603020202020204" pitchFamily="34" charset="0"/>
            </a:endParaRPr>
          </a:p>
          <a:p>
            <a:pPr marL="457200" indent="-457200">
              <a:lnSpc>
                <a:spcPct val="90000"/>
              </a:lnSpc>
              <a:buFontTx/>
              <a:buChar char="-"/>
            </a:pPr>
            <a:r>
              <a:rPr lang="sl-SI" sz="1600" dirty="0" err="1" smtClean="0">
                <a:solidFill>
                  <a:schemeClr val="tx1"/>
                </a:solidFill>
                <a:latin typeface="Trebuchet MS" panose="020B0603020202020204" pitchFamily="34" charset="0"/>
              </a:rPr>
              <a:t>we</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have</a:t>
            </a:r>
            <a:r>
              <a:rPr lang="sl-SI" sz="1600" dirty="0" smtClean="0">
                <a:solidFill>
                  <a:schemeClr val="tx1"/>
                </a:solidFill>
                <a:latin typeface="Trebuchet MS" panose="020B0603020202020204" pitchFamily="34" charset="0"/>
              </a:rPr>
              <a:t> to </a:t>
            </a:r>
            <a:r>
              <a:rPr lang="sl-SI" sz="1600" dirty="0" err="1" smtClean="0">
                <a:solidFill>
                  <a:schemeClr val="tx1"/>
                </a:solidFill>
                <a:latin typeface="Trebuchet MS" panose="020B0603020202020204" pitchFamily="34" charset="0"/>
              </a:rPr>
              <a:t>see</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the</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projects</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also</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through</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the</a:t>
            </a:r>
            <a:r>
              <a:rPr lang="sl-SI" sz="1600"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numbers</a:t>
            </a:r>
            <a:r>
              <a:rPr lang="sl-SI" sz="1600" b="1" dirty="0" smtClean="0">
                <a:solidFill>
                  <a:schemeClr val="tx1"/>
                </a:solidFill>
                <a:latin typeface="Trebuchet MS" panose="020B0603020202020204" pitchFamily="34" charset="0"/>
              </a:rPr>
              <a:t>/</a:t>
            </a:r>
            <a:r>
              <a:rPr lang="sl-SI" sz="1600" b="1" dirty="0" err="1" smtClean="0">
                <a:solidFill>
                  <a:schemeClr val="tx1"/>
                </a:solidFill>
                <a:latin typeface="Trebuchet MS" panose="020B0603020202020204" pitchFamily="34" charset="0"/>
              </a:rPr>
              <a:t>what</a:t>
            </a:r>
            <a:r>
              <a:rPr lang="sl-SI" sz="1600" b="1" dirty="0" smtClean="0">
                <a:solidFill>
                  <a:schemeClr val="tx1"/>
                </a:solidFill>
                <a:latin typeface="Trebuchet MS" panose="020B0603020202020204" pitchFamily="34" charset="0"/>
              </a:rPr>
              <a:t> are </a:t>
            </a:r>
            <a:r>
              <a:rPr lang="sl-SI" sz="1600" b="1" dirty="0" err="1" smtClean="0">
                <a:solidFill>
                  <a:schemeClr val="tx1"/>
                </a:solidFill>
                <a:latin typeface="Trebuchet MS" panose="020B0603020202020204" pitchFamily="34" charset="0"/>
              </a:rPr>
              <a:t>going</a:t>
            </a:r>
            <a:r>
              <a:rPr lang="sl-SI" sz="1600" b="1" dirty="0" smtClean="0">
                <a:solidFill>
                  <a:schemeClr val="tx1"/>
                </a:solidFill>
                <a:latin typeface="Trebuchet MS" panose="020B0603020202020204" pitchFamily="34" charset="0"/>
              </a:rPr>
              <a:t> to </a:t>
            </a:r>
            <a:r>
              <a:rPr lang="sl-SI" sz="1600" b="1" dirty="0" err="1" smtClean="0">
                <a:solidFill>
                  <a:schemeClr val="tx1"/>
                </a:solidFill>
                <a:latin typeface="Trebuchet MS" panose="020B0603020202020204" pitchFamily="34" charset="0"/>
              </a:rPr>
              <a:t>be</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learning</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outcomes</a:t>
            </a:r>
            <a:endParaRPr lang="sl-SI" sz="1600" b="1" dirty="0">
              <a:solidFill>
                <a:schemeClr val="tx1"/>
              </a:solidFill>
              <a:latin typeface="Trebuchet MS" panose="020B0603020202020204" pitchFamily="34" charset="0"/>
            </a:endParaRPr>
          </a:p>
          <a:p>
            <a:pPr>
              <a:lnSpc>
                <a:spcPct val="90000"/>
              </a:lnSpc>
            </a:pPr>
            <a:r>
              <a:rPr lang="en-US" sz="1600" dirty="0" smtClean="0">
                <a:solidFill>
                  <a:schemeClr val="tx1"/>
                </a:solidFill>
                <a:latin typeface="Trebuchet MS" panose="020B0603020202020204" pitchFamily="34" charset="0"/>
              </a:rPr>
              <a:t> </a:t>
            </a:r>
          </a:p>
          <a:p>
            <a:pPr defTabSz="914400">
              <a:lnSpc>
                <a:spcPct val="90000"/>
              </a:lnSpc>
              <a:spcBef>
                <a:spcPts val="1000"/>
              </a:spcBef>
            </a:pPr>
            <a:endParaRPr lang="sl-SI" sz="1400" dirty="0" smtClean="0">
              <a:solidFill>
                <a:schemeClr val="tx1"/>
              </a:solidFill>
              <a:latin typeface="Trebuchet MS" panose="020B0603020202020204" pitchFamily="34" charset="0"/>
            </a:endParaRPr>
          </a:p>
          <a:p>
            <a:pPr defTabSz="914400">
              <a:lnSpc>
                <a:spcPct val="90000"/>
              </a:lnSpc>
              <a:spcBef>
                <a:spcPts val="1000"/>
              </a:spcBef>
            </a:pPr>
            <a:endParaRPr lang="sl-SI" sz="1400" dirty="0">
              <a:solidFill>
                <a:schemeClr val="tx1"/>
              </a:solidFill>
              <a:latin typeface="Trebuchet MS" panose="020B0603020202020204" pitchFamily="34" charset="0"/>
            </a:endParaRPr>
          </a:p>
          <a:p>
            <a:pPr defTabSz="914400">
              <a:lnSpc>
                <a:spcPct val="90000"/>
              </a:lnSpc>
              <a:spcBef>
                <a:spcPts val="1000"/>
              </a:spcBef>
            </a:pPr>
            <a:r>
              <a:rPr lang="sl-SI" dirty="0" smtClean="0">
                <a:solidFill>
                  <a:schemeClr val="tx1"/>
                </a:solidFill>
                <a:latin typeface="Trebuchet MS" panose="020B0603020202020204" pitchFamily="34" charset="0"/>
              </a:rPr>
              <a:t>*more </a:t>
            </a:r>
            <a:r>
              <a:rPr lang="sl-SI" dirty="0" err="1" smtClean="0">
                <a:solidFill>
                  <a:schemeClr val="tx1"/>
                </a:solidFill>
                <a:latin typeface="Trebuchet MS" panose="020B0603020202020204" pitchFamily="34" charset="0"/>
              </a:rPr>
              <a:t>about</a:t>
            </a:r>
            <a:r>
              <a:rPr lang="sl-SI" dirty="0" smtClean="0">
                <a:solidFill>
                  <a:schemeClr val="tx1"/>
                </a:solidFill>
                <a:latin typeface="Trebuchet MS" panose="020B0603020202020204" pitchFamily="34" charset="0"/>
              </a:rPr>
              <a:t> </a:t>
            </a:r>
            <a:r>
              <a:rPr lang="sl-SI" dirty="0" err="1" smtClean="0">
                <a:solidFill>
                  <a:schemeClr val="tx1"/>
                </a:solidFill>
                <a:latin typeface="Trebuchet MS" panose="020B0603020202020204" pitchFamily="34" charset="0"/>
              </a:rPr>
              <a:t>school</a:t>
            </a:r>
            <a:r>
              <a:rPr lang="sl-SI" dirty="0" smtClean="0">
                <a:solidFill>
                  <a:schemeClr val="tx1"/>
                </a:solidFill>
                <a:latin typeface="Trebuchet MS" panose="020B0603020202020204" pitchFamily="34" charset="0"/>
              </a:rPr>
              <a:t> </a:t>
            </a:r>
            <a:r>
              <a:rPr lang="sl-SI" dirty="0" err="1" smtClean="0">
                <a:solidFill>
                  <a:schemeClr val="tx1"/>
                </a:solidFill>
                <a:latin typeface="Trebuchet MS" panose="020B0603020202020204" pitchFamily="34" charset="0"/>
              </a:rPr>
              <a:t>and</a:t>
            </a:r>
            <a:r>
              <a:rPr lang="sl-SI" dirty="0" smtClean="0">
                <a:solidFill>
                  <a:schemeClr val="tx1"/>
                </a:solidFill>
                <a:latin typeface="Trebuchet MS" panose="020B0603020202020204" pitchFamily="34" charset="0"/>
              </a:rPr>
              <a:t> </a:t>
            </a:r>
            <a:r>
              <a:rPr lang="sl-SI" dirty="0" err="1" smtClean="0">
                <a:solidFill>
                  <a:schemeClr val="tx1"/>
                </a:solidFill>
                <a:latin typeface="Trebuchet MS" panose="020B0603020202020204" pitchFamily="34" charset="0"/>
              </a:rPr>
              <a:t>projects</a:t>
            </a:r>
            <a:r>
              <a:rPr lang="sl-SI" dirty="0">
                <a:solidFill>
                  <a:schemeClr val="tx1"/>
                </a:solidFill>
                <a:latin typeface="Trebuchet MS" panose="020B0603020202020204" pitchFamily="34" charset="0"/>
              </a:rPr>
              <a:t>: </a:t>
            </a:r>
            <a:r>
              <a:rPr lang="sl-SI" dirty="0">
                <a:solidFill>
                  <a:schemeClr val="tx1"/>
                </a:solidFill>
                <a:latin typeface="Trebuchet MS" panose="020B0603020202020204" pitchFamily="34" charset="0"/>
                <a:hlinkClick r:id="rId2"/>
              </a:rPr>
              <a:t>http://</a:t>
            </a:r>
            <a:r>
              <a:rPr lang="sl-SI" dirty="0" smtClean="0">
                <a:solidFill>
                  <a:schemeClr val="tx1"/>
                </a:solidFill>
                <a:latin typeface="Trebuchet MS" panose="020B0603020202020204" pitchFamily="34" charset="0"/>
                <a:hlinkClick r:id="rId2"/>
              </a:rPr>
              <a:t>www.gjp.si/index.php/eng</a:t>
            </a:r>
            <a:r>
              <a:rPr lang="sl-SI" dirty="0" smtClean="0">
                <a:solidFill>
                  <a:schemeClr val="tx1"/>
                </a:solidFill>
                <a:latin typeface="Trebuchet MS" panose="020B0603020202020204" pitchFamily="34" charset="0"/>
              </a:rPr>
              <a:t> </a:t>
            </a:r>
            <a:endParaRPr lang="sl-SI" dirty="0">
              <a:solidFill>
                <a:schemeClr val="tx1"/>
              </a:solidFill>
              <a:latin typeface="Trebuchet MS" panose="020B0603020202020204" pitchFamily="34" charset="0"/>
            </a:endParaRPr>
          </a:p>
        </p:txBody>
      </p:sp>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260648"/>
            <a:ext cx="2571750" cy="1781175"/>
          </a:xfrm>
          <a:prstGeom prst="rect">
            <a:avLst/>
          </a:prstGeom>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8434388" y="6353175"/>
            <a:ext cx="541337" cy="333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0" tIns="0" rIns="0" bIns="0"/>
          <a:lstStyle/>
          <a:p>
            <a:fld id="{FC00244A-1C44-46F3-85DD-2C27D3E1A6BC}" type="slidenum">
              <a:rPr lang="sl-SI" sz="1600">
                <a:solidFill>
                  <a:srgbClr val="808080"/>
                </a:solidFill>
              </a:rPr>
              <a:pPr/>
              <a:t>3</a:t>
            </a:fld>
            <a:endParaRPr lang="sl-SI"/>
          </a:p>
        </p:txBody>
      </p:sp>
      <p:sp>
        <p:nvSpPr>
          <p:cNvPr id="5122" name="Rectangle 2"/>
          <p:cNvSpPr>
            <a:spLocks noGrp="1" noChangeArrowheads="1"/>
          </p:cNvSpPr>
          <p:nvPr>
            <p:ph type="title"/>
          </p:nvPr>
        </p:nvSpPr>
        <p:spPr>
          <a:xfrm>
            <a:off x="234950" y="222250"/>
            <a:ext cx="7369175" cy="1044575"/>
          </a:xfrm>
        </p:spPr>
        <p:txBody>
          <a:bodyPr/>
          <a:lstStyle/>
          <a:p>
            <a:r>
              <a:rPr lang="sl-SI" sz="3600" b="1" dirty="0" smtClean="0">
                <a:solidFill>
                  <a:srgbClr val="CC0099"/>
                </a:solidFill>
                <a:latin typeface="Trebuchet MS" panose="020B0603020202020204" pitchFamily="34" charset="0"/>
              </a:rPr>
              <a:t>1:1 </a:t>
            </a:r>
            <a:r>
              <a:rPr lang="sl-SI" sz="3600" b="1" dirty="0" err="1" smtClean="0">
                <a:solidFill>
                  <a:srgbClr val="CC0099"/>
                </a:solidFill>
                <a:latin typeface="Trebuchet MS" panose="020B0603020202020204" pitchFamily="34" charset="0"/>
              </a:rPr>
              <a:t>initiatives</a:t>
            </a:r>
            <a:r>
              <a:rPr lang="sl-SI" sz="3600" b="1" dirty="0" smtClean="0">
                <a:solidFill>
                  <a:srgbClr val="CC0099"/>
                </a:solidFill>
                <a:latin typeface="Trebuchet MS" panose="020B0603020202020204" pitchFamily="34" charset="0"/>
              </a:rPr>
              <a:t> </a:t>
            </a:r>
            <a:r>
              <a:rPr lang="sl-SI" sz="3600" b="1" dirty="0" err="1" smtClean="0">
                <a:solidFill>
                  <a:srgbClr val="CC0099"/>
                </a:solidFill>
                <a:latin typeface="Trebuchet MS" panose="020B0603020202020204" pitchFamily="34" charset="0"/>
              </a:rPr>
              <a:t>since</a:t>
            </a:r>
            <a:r>
              <a:rPr lang="sl-SI" sz="3600" b="1" dirty="0" smtClean="0">
                <a:solidFill>
                  <a:srgbClr val="CC0099"/>
                </a:solidFill>
                <a:latin typeface="Trebuchet MS" panose="020B0603020202020204" pitchFamily="34" charset="0"/>
              </a:rPr>
              <a:t> 2009</a:t>
            </a:r>
            <a:endParaRPr lang="sl-SI" sz="3600" b="1" dirty="0">
              <a:solidFill>
                <a:srgbClr val="CC0099"/>
              </a:solidFill>
              <a:effectLst/>
              <a:latin typeface="Trebuchet MS" panose="020B0603020202020204" pitchFamily="34" charset="0"/>
            </a:endParaRPr>
          </a:p>
        </p:txBody>
      </p:sp>
      <p:sp>
        <p:nvSpPr>
          <p:cNvPr id="5123" name="Rectangle 3"/>
          <p:cNvSpPr>
            <a:spLocks noGrp="1" noChangeArrowheads="1"/>
          </p:cNvSpPr>
          <p:nvPr>
            <p:ph type="body" idx="1"/>
          </p:nvPr>
        </p:nvSpPr>
        <p:spPr>
          <a:xfrm>
            <a:off x="234950" y="1268760"/>
            <a:ext cx="8662988" cy="4908203"/>
          </a:xfrm>
        </p:spPr>
        <p:txBody>
          <a:bodyPr/>
          <a:lstStyle/>
          <a:p>
            <a:pPr marL="457200" indent="-457200">
              <a:lnSpc>
                <a:spcPct val="90000"/>
              </a:lnSpc>
              <a:buFontTx/>
              <a:buChar char="-"/>
            </a:pPr>
            <a:r>
              <a:rPr lang="sl-SI" sz="1600" b="1" dirty="0" err="1" smtClean="0">
                <a:solidFill>
                  <a:schemeClr val="tx1"/>
                </a:solidFill>
                <a:latin typeface="Trebuchet MS" panose="020B0603020202020204" pitchFamily="34" charset="0"/>
              </a:rPr>
              <a:t>starting</a:t>
            </a:r>
            <a:r>
              <a:rPr lang="sl-SI" sz="1600" b="1"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with</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project</a:t>
            </a:r>
            <a:r>
              <a:rPr lang="sl-SI" sz="1600"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Digital</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Literacy</a:t>
            </a:r>
            <a:r>
              <a:rPr lang="sl-SI" sz="1600" b="1" dirty="0" smtClean="0">
                <a:solidFill>
                  <a:schemeClr val="tx1"/>
                </a:solidFill>
                <a:latin typeface="Trebuchet MS" panose="020B0603020202020204" pitchFamily="34" charset="0"/>
              </a:rPr>
              <a:t> in 2009, </a:t>
            </a:r>
            <a:r>
              <a:rPr lang="sl-SI" sz="1600" b="1" dirty="0" err="1" smtClean="0">
                <a:solidFill>
                  <a:schemeClr val="tx1"/>
                </a:solidFill>
                <a:latin typeface="Trebuchet MS" panose="020B0603020202020204" pitchFamily="34" charset="0"/>
              </a:rPr>
              <a:t>mobile</a:t>
            </a:r>
            <a:r>
              <a:rPr lang="sl-SI" sz="1600" b="1" dirty="0" smtClean="0">
                <a:solidFill>
                  <a:schemeClr val="tx1"/>
                </a:solidFill>
                <a:latin typeface="Trebuchet MS" panose="020B0603020202020204" pitchFamily="34" charset="0"/>
              </a:rPr>
              <a:t> e-</a:t>
            </a:r>
            <a:r>
              <a:rPr lang="sl-SI" sz="1600" b="1" dirty="0" err="1" smtClean="0">
                <a:solidFill>
                  <a:schemeClr val="tx1"/>
                </a:solidFill>
                <a:latin typeface="Trebuchet MS" panose="020B0603020202020204" pitchFamily="34" charset="0"/>
              </a:rPr>
              <a:t>classroom</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laptops</a:t>
            </a:r>
            <a:r>
              <a:rPr lang="sl-SI" sz="1600" b="1" dirty="0" smtClean="0">
                <a:solidFill>
                  <a:schemeClr val="tx1"/>
                </a:solidFill>
                <a:latin typeface="Trebuchet MS" panose="020B0603020202020204" pitchFamily="34" charset="0"/>
              </a:rPr>
              <a:t>)</a:t>
            </a:r>
            <a:endParaRPr lang="sl-SI" sz="1600" dirty="0" smtClean="0">
              <a:solidFill>
                <a:schemeClr val="tx1"/>
              </a:solidFill>
              <a:latin typeface="Trebuchet MS" panose="020B0603020202020204" pitchFamily="34" charset="0"/>
            </a:endParaRPr>
          </a:p>
          <a:p>
            <a:pPr marL="457200" indent="-457200">
              <a:lnSpc>
                <a:spcPct val="90000"/>
              </a:lnSpc>
              <a:buFontTx/>
              <a:buChar char="-"/>
            </a:pPr>
            <a:r>
              <a:rPr lang="sl-SI" sz="1600" b="1" dirty="0" smtClean="0">
                <a:solidFill>
                  <a:schemeClr val="tx1"/>
                </a:solidFill>
                <a:latin typeface="Trebuchet MS" panose="020B0603020202020204" pitchFamily="34" charset="0"/>
              </a:rPr>
              <a:t>1st </a:t>
            </a:r>
            <a:r>
              <a:rPr lang="sl-SI" sz="1600" b="1" dirty="0" err="1" smtClean="0">
                <a:solidFill>
                  <a:schemeClr val="tx1"/>
                </a:solidFill>
                <a:latin typeface="Trebuchet MS" panose="020B0603020202020204" pitchFamily="34" charset="0"/>
              </a:rPr>
              <a:t>netbook</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class</a:t>
            </a:r>
            <a:r>
              <a:rPr lang="sl-SI" sz="1600" b="1" dirty="0" smtClean="0">
                <a:solidFill>
                  <a:schemeClr val="tx1"/>
                </a:solidFill>
                <a:latin typeface="Trebuchet MS" panose="020B0603020202020204" pitchFamily="34" charset="0"/>
              </a:rPr>
              <a:t> in 2011</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school</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bought</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with</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help</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of</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ministry</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netbooks</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for</a:t>
            </a:r>
            <a:r>
              <a:rPr lang="sl-SI" sz="1600" dirty="0" smtClean="0">
                <a:solidFill>
                  <a:schemeClr val="tx1"/>
                </a:solidFill>
                <a:latin typeface="Trebuchet MS" panose="020B0603020202020204" pitchFamily="34" charset="0"/>
              </a:rPr>
              <a:t> </a:t>
            </a:r>
          </a:p>
          <a:p>
            <a:pPr>
              <a:lnSpc>
                <a:spcPct val="90000"/>
              </a:lnSpc>
            </a:pPr>
            <a:r>
              <a:rPr lang="sl-SI" sz="1600" dirty="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every</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student</a:t>
            </a:r>
            <a:r>
              <a:rPr lang="sl-SI" sz="1600" dirty="0" smtClean="0">
                <a:solidFill>
                  <a:schemeClr val="tx1"/>
                </a:solidFill>
                <a:latin typeface="Trebuchet MS" panose="020B0603020202020204" pitchFamily="34" charset="0"/>
              </a:rPr>
              <a:t> (33) </a:t>
            </a:r>
            <a:r>
              <a:rPr lang="sl-SI" sz="1600" dirty="0" err="1" smtClean="0">
                <a:solidFill>
                  <a:schemeClr val="tx1"/>
                </a:solidFill>
                <a:latin typeface="Trebuchet MS" panose="020B0603020202020204" pitchFamily="34" charset="0"/>
              </a:rPr>
              <a:t>and</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teacher</a:t>
            </a:r>
            <a:r>
              <a:rPr lang="sl-SI" sz="1600" dirty="0" smtClean="0">
                <a:solidFill>
                  <a:schemeClr val="tx1"/>
                </a:solidFill>
                <a:latin typeface="Trebuchet MS" panose="020B0603020202020204" pitchFamily="34" charset="0"/>
              </a:rPr>
              <a:t> (12)</a:t>
            </a:r>
          </a:p>
          <a:p>
            <a:pPr marL="457200" indent="-457200">
              <a:lnSpc>
                <a:spcPct val="90000"/>
              </a:lnSpc>
              <a:buFontTx/>
              <a:buChar char="-"/>
            </a:pPr>
            <a:r>
              <a:rPr lang="sl-SI" sz="1600" b="1" dirty="0" smtClean="0">
                <a:solidFill>
                  <a:schemeClr val="tx1"/>
                </a:solidFill>
                <a:latin typeface="Trebuchet MS" panose="020B0603020202020204" pitchFamily="34" charset="0"/>
              </a:rPr>
              <a:t>2nd </a:t>
            </a:r>
            <a:r>
              <a:rPr lang="sl-SI" sz="1600" b="1" dirty="0" err="1" smtClean="0">
                <a:solidFill>
                  <a:schemeClr val="tx1"/>
                </a:solidFill>
                <a:latin typeface="Trebuchet MS" panose="020B0603020202020204" pitchFamily="34" charset="0"/>
              </a:rPr>
              <a:t>netbook</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class</a:t>
            </a:r>
            <a:r>
              <a:rPr lang="sl-SI" sz="1600" b="1" dirty="0" smtClean="0">
                <a:solidFill>
                  <a:schemeClr val="tx1"/>
                </a:solidFill>
                <a:latin typeface="Trebuchet MS" panose="020B0603020202020204" pitchFamily="34" charset="0"/>
              </a:rPr>
              <a:t> in 2013/14</a:t>
            </a:r>
            <a:r>
              <a:rPr lang="sl-SI" sz="1600" dirty="0" smtClean="0">
                <a:solidFill>
                  <a:schemeClr val="tx1"/>
                </a:solidFill>
                <a:latin typeface="Trebuchet MS" panose="020B0603020202020204" pitchFamily="34" charset="0"/>
              </a:rPr>
              <a:t>: </a:t>
            </a:r>
          </a:p>
          <a:p>
            <a:pPr marL="914400" lvl="2" indent="-457200">
              <a:lnSpc>
                <a:spcPct val="90000"/>
              </a:lnSpc>
              <a:buFontTx/>
              <a:buChar char="-"/>
            </a:pPr>
            <a:endParaRPr lang="sl-SI" sz="1600" b="1" dirty="0" smtClean="0">
              <a:solidFill>
                <a:schemeClr val="tx1"/>
              </a:solidFill>
              <a:latin typeface="Trebuchet MS" panose="020B0603020202020204" pitchFamily="34" charset="0"/>
            </a:endParaRPr>
          </a:p>
          <a:p>
            <a:pPr lvl="2">
              <a:lnSpc>
                <a:spcPct val="90000"/>
              </a:lnSpc>
            </a:pPr>
            <a:r>
              <a:rPr lang="sl-SI" sz="1600" b="1" i="1" dirty="0" err="1" smtClean="0">
                <a:solidFill>
                  <a:srgbClr val="CC3399"/>
                </a:solidFill>
                <a:latin typeface="Trebuchet MS" panose="020B0603020202020204" pitchFamily="34" charset="0"/>
              </a:rPr>
              <a:t>parental</a:t>
            </a:r>
            <a:r>
              <a:rPr lang="sl-SI" sz="1600" b="1" i="1" dirty="0" smtClean="0">
                <a:solidFill>
                  <a:srgbClr val="CC3399"/>
                </a:solidFill>
                <a:latin typeface="Trebuchet MS" panose="020B0603020202020204" pitchFamily="34" charset="0"/>
              </a:rPr>
              <a:t> </a:t>
            </a:r>
            <a:r>
              <a:rPr lang="sl-SI" sz="1600" b="1" i="1" dirty="0" err="1" smtClean="0">
                <a:solidFill>
                  <a:srgbClr val="CC3399"/>
                </a:solidFill>
                <a:latin typeface="Trebuchet MS" panose="020B0603020202020204" pitchFamily="34" charset="0"/>
              </a:rPr>
              <a:t>consens</a:t>
            </a:r>
            <a:r>
              <a:rPr lang="sl-SI" sz="1600" b="1" i="1" dirty="0" smtClean="0">
                <a:solidFill>
                  <a:srgbClr val="CC3399"/>
                </a:solidFill>
                <a:latin typeface="Trebuchet MS" panose="020B0603020202020204" pitchFamily="34" charset="0"/>
              </a:rPr>
              <a:t> </a:t>
            </a:r>
            <a:r>
              <a:rPr lang="sl-SI" sz="1600" b="1" i="1" dirty="0" err="1">
                <a:solidFill>
                  <a:srgbClr val="CC3399"/>
                </a:solidFill>
                <a:latin typeface="Trebuchet MS" panose="020B0603020202020204" pitchFamily="34" charset="0"/>
              </a:rPr>
              <a:t>was</a:t>
            </a:r>
            <a:r>
              <a:rPr lang="sl-SI" sz="1600" b="1" i="1" dirty="0">
                <a:solidFill>
                  <a:srgbClr val="CC3399"/>
                </a:solidFill>
                <a:latin typeface="Trebuchet MS" panose="020B0603020202020204" pitchFamily="34" charset="0"/>
              </a:rPr>
              <a:t> </a:t>
            </a:r>
            <a:r>
              <a:rPr lang="sl-SI" sz="1600" b="1" i="1" dirty="0" err="1">
                <a:solidFill>
                  <a:srgbClr val="CC3399"/>
                </a:solidFill>
                <a:latin typeface="Trebuchet MS" panose="020B0603020202020204" pitchFamily="34" charset="0"/>
              </a:rPr>
              <a:t>needed</a:t>
            </a:r>
            <a:r>
              <a:rPr lang="sl-SI" sz="1600" b="1" i="1" dirty="0">
                <a:solidFill>
                  <a:srgbClr val="CC3399"/>
                </a:solidFill>
                <a:latin typeface="Trebuchet MS" panose="020B0603020202020204" pitchFamily="34" charset="0"/>
              </a:rPr>
              <a:t> </a:t>
            </a:r>
            <a:r>
              <a:rPr lang="sl-SI" sz="1600" i="1" dirty="0" err="1" smtClean="0">
                <a:solidFill>
                  <a:srgbClr val="CC3399"/>
                </a:solidFill>
                <a:latin typeface="Trebuchet MS" panose="020B0603020202020204" pitchFamily="34" charset="0"/>
              </a:rPr>
              <a:t>for</a:t>
            </a:r>
            <a:r>
              <a:rPr lang="sl-SI" sz="1600" i="1" dirty="0" smtClean="0">
                <a:solidFill>
                  <a:srgbClr val="CC3399"/>
                </a:solidFill>
                <a:latin typeface="Trebuchet MS" panose="020B0603020202020204" pitchFamily="34" charset="0"/>
              </a:rPr>
              <a:t> </a:t>
            </a:r>
            <a:r>
              <a:rPr lang="sl-SI" sz="1600" i="1" dirty="0" err="1" smtClean="0">
                <a:solidFill>
                  <a:srgbClr val="CC3399"/>
                </a:solidFill>
                <a:latin typeface="Trebuchet MS" panose="020B0603020202020204" pitchFamily="34" charset="0"/>
              </a:rPr>
              <a:t>the</a:t>
            </a:r>
            <a:r>
              <a:rPr lang="sl-SI" sz="1600" i="1" dirty="0" smtClean="0">
                <a:solidFill>
                  <a:srgbClr val="CC3399"/>
                </a:solidFill>
                <a:latin typeface="Trebuchet MS" panose="020B0603020202020204" pitchFamily="34" charset="0"/>
              </a:rPr>
              <a:t> </a:t>
            </a:r>
            <a:r>
              <a:rPr lang="sl-SI" sz="1600" i="1" dirty="0" err="1" smtClean="0">
                <a:solidFill>
                  <a:srgbClr val="CC3399"/>
                </a:solidFill>
                <a:latin typeface="Trebuchet MS" panose="020B0603020202020204" pitchFamily="34" charset="0"/>
              </a:rPr>
              <a:t>project</a:t>
            </a:r>
            <a:r>
              <a:rPr lang="sl-SI" sz="1600" i="1" dirty="0" smtClean="0">
                <a:solidFill>
                  <a:srgbClr val="CC3399"/>
                </a:solidFill>
                <a:latin typeface="Trebuchet MS" panose="020B0603020202020204" pitchFamily="34" charset="0"/>
              </a:rPr>
              <a:t>, </a:t>
            </a:r>
            <a:r>
              <a:rPr lang="sl-SI" sz="1600" i="1" dirty="0" err="1" smtClean="0">
                <a:solidFill>
                  <a:srgbClr val="CC3399"/>
                </a:solidFill>
                <a:latin typeface="Trebuchet MS" panose="020B0603020202020204" pitchFamily="34" charset="0"/>
              </a:rPr>
              <a:t>for</a:t>
            </a:r>
            <a:r>
              <a:rPr lang="sl-SI" sz="1600" i="1" dirty="0">
                <a:solidFill>
                  <a:srgbClr val="CC3399"/>
                </a:solidFill>
                <a:latin typeface="Trebuchet MS" panose="020B0603020202020204" pitchFamily="34" charset="0"/>
              </a:rPr>
              <a:t> </a:t>
            </a:r>
            <a:r>
              <a:rPr lang="sl-SI" sz="1600" i="1" dirty="0" err="1" smtClean="0">
                <a:solidFill>
                  <a:srgbClr val="CC3399"/>
                </a:solidFill>
                <a:latin typeface="Trebuchet MS" panose="020B0603020202020204" pitchFamily="34" charset="0"/>
              </a:rPr>
              <a:t>data</a:t>
            </a:r>
            <a:r>
              <a:rPr lang="sl-SI" sz="1600" i="1" dirty="0" smtClean="0">
                <a:solidFill>
                  <a:srgbClr val="CC3399"/>
                </a:solidFill>
                <a:latin typeface="Trebuchet MS" panose="020B0603020202020204" pitchFamily="34" charset="0"/>
              </a:rPr>
              <a:t> </a:t>
            </a:r>
            <a:r>
              <a:rPr lang="sl-SI" sz="1600" i="1" dirty="0" err="1" smtClean="0">
                <a:solidFill>
                  <a:srgbClr val="CC3399"/>
                </a:solidFill>
                <a:latin typeface="Trebuchet MS" panose="020B0603020202020204" pitchFamily="34" charset="0"/>
              </a:rPr>
              <a:t>collecting</a:t>
            </a:r>
            <a:r>
              <a:rPr lang="sl-SI" sz="1600" i="1" dirty="0" smtClean="0">
                <a:solidFill>
                  <a:srgbClr val="CC3399"/>
                </a:solidFill>
                <a:latin typeface="Trebuchet MS" panose="020B0603020202020204" pitchFamily="34" charset="0"/>
              </a:rPr>
              <a:t> </a:t>
            </a:r>
            <a:r>
              <a:rPr lang="sl-SI" sz="1600" i="1" dirty="0" err="1" smtClean="0">
                <a:solidFill>
                  <a:srgbClr val="CC3399"/>
                </a:solidFill>
                <a:latin typeface="Trebuchet MS" panose="020B0603020202020204" pitchFamily="34" charset="0"/>
              </a:rPr>
              <a:t>and</a:t>
            </a:r>
            <a:r>
              <a:rPr lang="sl-SI" sz="1600" i="1" dirty="0" smtClean="0">
                <a:solidFill>
                  <a:srgbClr val="CC3399"/>
                </a:solidFill>
                <a:latin typeface="Trebuchet MS" panose="020B0603020202020204" pitchFamily="34" charset="0"/>
              </a:rPr>
              <a:t> </a:t>
            </a:r>
            <a:r>
              <a:rPr lang="sl-SI" sz="1600" i="1" dirty="0" err="1" smtClean="0">
                <a:solidFill>
                  <a:srgbClr val="CC3399"/>
                </a:solidFill>
                <a:latin typeface="Trebuchet MS" panose="020B0603020202020204" pitchFamily="34" charset="0"/>
              </a:rPr>
              <a:t>classroom</a:t>
            </a:r>
            <a:r>
              <a:rPr lang="sl-SI" sz="1600" i="1" dirty="0" smtClean="0">
                <a:solidFill>
                  <a:srgbClr val="CC3399"/>
                </a:solidFill>
                <a:latin typeface="Trebuchet MS" panose="020B0603020202020204" pitchFamily="34" charset="0"/>
              </a:rPr>
              <a:t> </a:t>
            </a:r>
            <a:r>
              <a:rPr lang="sl-SI" sz="1600" i="1" dirty="0" err="1" smtClean="0">
                <a:solidFill>
                  <a:srgbClr val="CC3399"/>
                </a:solidFill>
                <a:latin typeface="Trebuchet MS" panose="020B0603020202020204" pitchFamily="34" charset="0"/>
              </a:rPr>
              <a:t>observation</a:t>
            </a:r>
            <a:endParaRPr lang="sl-SI" sz="1600" i="1" dirty="0" smtClean="0">
              <a:solidFill>
                <a:srgbClr val="CC3399"/>
              </a:solidFill>
              <a:latin typeface="Trebuchet MS" panose="020B0603020202020204" pitchFamily="34" charset="0"/>
            </a:endParaRPr>
          </a:p>
          <a:p>
            <a:pPr marL="914400" lvl="2" indent="-457200">
              <a:lnSpc>
                <a:spcPct val="90000"/>
              </a:lnSpc>
              <a:buFontTx/>
              <a:buChar char="-"/>
            </a:pPr>
            <a:endParaRPr lang="sl-SI" sz="1600" i="1" dirty="0" smtClean="0">
              <a:solidFill>
                <a:srgbClr val="CC3399"/>
              </a:solidFill>
            </a:endParaRPr>
          </a:p>
          <a:p>
            <a:pPr lvl="2">
              <a:lnSpc>
                <a:spcPct val="90000"/>
              </a:lnSpc>
            </a:pPr>
            <a:r>
              <a:rPr lang="sl-SI" sz="1600" i="1" dirty="0" err="1" smtClean="0">
                <a:solidFill>
                  <a:srgbClr val="CC3399"/>
                </a:solidFill>
              </a:rPr>
              <a:t>we</a:t>
            </a:r>
            <a:r>
              <a:rPr lang="sl-SI" sz="1600" i="1" dirty="0" smtClean="0">
                <a:solidFill>
                  <a:srgbClr val="CC3399"/>
                </a:solidFill>
              </a:rPr>
              <a:t> are </a:t>
            </a:r>
            <a:r>
              <a:rPr lang="sl-SI" sz="1600" b="1" i="1" dirty="0" err="1" smtClean="0">
                <a:solidFill>
                  <a:srgbClr val="CC3399"/>
                </a:solidFill>
              </a:rPr>
              <a:t>monitoring</a:t>
            </a:r>
            <a:r>
              <a:rPr lang="sl-SI" sz="1600" b="1" i="1" dirty="0" smtClean="0">
                <a:solidFill>
                  <a:srgbClr val="CC3399"/>
                </a:solidFill>
              </a:rPr>
              <a:t> </a:t>
            </a:r>
            <a:r>
              <a:rPr lang="sl-SI" sz="1600" b="1" i="1" dirty="0" err="1" smtClean="0">
                <a:solidFill>
                  <a:srgbClr val="CC3399"/>
                </a:solidFill>
              </a:rPr>
              <a:t>grades</a:t>
            </a:r>
            <a:r>
              <a:rPr lang="sl-SI" sz="1600" b="1" i="1" dirty="0">
                <a:solidFill>
                  <a:srgbClr val="CC3399"/>
                </a:solidFill>
              </a:rPr>
              <a:t> </a:t>
            </a:r>
            <a:r>
              <a:rPr lang="sl-SI" sz="1600" b="1" i="1" dirty="0" smtClean="0">
                <a:solidFill>
                  <a:srgbClr val="CC3399"/>
                </a:solidFill>
              </a:rPr>
              <a:t>f</a:t>
            </a:r>
            <a:r>
              <a:rPr lang="en-US" sz="1600" b="1" i="1" dirty="0" smtClean="0">
                <a:solidFill>
                  <a:srgbClr val="CC3399"/>
                </a:solidFill>
              </a:rPr>
              <a:t>or </a:t>
            </a:r>
            <a:r>
              <a:rPr lang="en-US" sz="1600" b="1" i="1" dirty="0">
                <a:solidFill>
                  <a:srgbClr val="CC3399"/>
                </a:solidFill>
              </a:rPr>
              <a:t>all students </a:t>
            </a:r>
            <a:r>
              <a:rPr lang="en-US" sz="1600" i="1" dirty="0">
                <a:solidFill>
                  <a:srgbClr val="CC3399"/>
                </a:solidFill>
              </a:rPr>
              <a:t>in all </a:t>
            </a:r>
            <a:r>
              <a:rPr lang="en-US" sz="1600" i="1" dirty="0" smtClean="0">
                <a:solidFill>
                  <a:srgbClr val="CC3399"/>
                </a:solidFill>
              </a:rPr>
              <a:t>subjects</a:t>
            </a:r>
            <a:r>
              <a:rPr lang="sl-SI" sz="1600" i="1" dirty="0" smtClean="0">
                <a:solidFill>
                  <a:srgbClr val="CC3399"/>
                </a:solidFill>
              </a:rPr>
              <a:t> </a:t>
            </a:r>
            <a:r>
              <a:rPr lang="sl-SI" sz="1600" i="1" dirty="0" err="1" smtClean="0">
                <a:solidFill>
                  <a:srgbClr val="CC3399"/>
                </a:solidFill>
              </a:rPr>
              <a:t>through</a:t>
            </a:r>
            <a:r>
              <a:rPr lang="sl-SI" sz="1600" i="1" dirty="0" smtClean="0">
                <a:solidFill>
                  <a:srgbClr val="CC3399"/>
                </a:solidFill>
              </a:rPr>
              <a:t> </a:t>
            </a:r>
            <a:r>
              <a:rPr lang="sl-SI" sz="1600" i="1" dirty="0" err="1" smtClean="0">
                <a:solidFill>
                  <a:srgbClr val="CC3399"/>
                </a:solidFill>
              </a:rPr>
              <a:t>all</a:t>
            </a:r>
            <a:r>
              <a:rPr lang="sl-SI" sz="1600" i="1" dirty="0" smtClean="0">
                <a:solidFill>
                  <a:srgbClr val="CC3399"/>
                </a:solidFill>
              </a:rPr>
              <a:t> </a:t>
            </a:r>
            <a:r>
              <a:rPr lang="sl-SI" sz="1600" i="1" dirty="0" err="1" smtClean="0">
                <a:solidFill>
                  <a:srgbClr val="CC3399"/>
                </a:solidFill>
              </a:rPr>
              <a:t>project</a:t>
            </a:r>
            <a:r>
              <a:rPr lang="sl-SI" sz="1600" i="1" dirty="0" smtClean="0">
                <a:solidFill>
                  <a:srgbClr val="CC3399"/>
                </a:solidFill>
              </a:rPr>
              <a:t> </a:t>
            </a:r>
            <a:r>
              <a:rPr lang="sl-SI" sz="1600" i="1" dirty="0" err="1" smtClean="0">
                <a:solidFill>
                  <a:srgbClr val="CC3399"/>
                </a:solidFill>
              </a:rPr>
              <a:t>and</a:t>
            </a:r>
            <a:r>
              <a:rPr lang="sl-SI" sz="1600" i="1" dirty="0" smtClean="0">
                <a:solidFill>
                  <a:srgbClr val="CC3399"/>
                </a:solidFill>
              </a:rPr>
              <a:t> </a:t>
            </a:r>
            <a:r>
              <a:rPr lang="sl-SI" sz="1600" i="1" dirty="0" err="1" smtClean="0">
                <a:solidFill>
                  <a:srgbClr val="CC3399"/>
                </a:solidFill>
              </a:rPr>
              <a:t>reporting</a:t>
            </a:r>
            <a:r>
              <a:rPr lang="sl-SI" sz="1600" i="1" dirty="0" smtClean="0">
                <a:solidFill>
                  <a:srgbClr val="CC3399"/>
                </a:solidFill>
              </a:rPr>
              <a:t> </a:t>
            </a:r>
            <a:r>
              <a:rPr lang="sl-SI" sz="1600" i="1" dirty="0" err="1" smtClean="0">
                <a:solidFill>
                  <a:srgbClr val="CC3399"/>
                </a:solidFill>
              </a:rPr>
              <a:t>results</a:t>
            </a:r>
            <a:r>
              <a:rPr lang="sl-SI" sz="1600" i="1" dirty="0" smtClean="0">
                <a:solidFill>
                  <a:srgbClr val="CC3399"/>
                </a:solidFill>
              </a:rPr>
              <a:t> to </a:t>
            </a:r>
            <a:r>
              <a:rPr lang="sl-SI" sz="1600" i="1" dirty="0" err="1" smtClean="0">
                <a:solidFill>
                  <a:srgbClr val="CC3399"/>
                </a:solidFill>
              </a:rPr>
              <a:t>the</a:t>
            </a:r>
            <a:r>
              <a:rPr lang="sl-SI" sz="1600" i="1" dirty="0" smtClean="0">
                <a:solidFill>
                  <a:srgbClr val="CC3399"/>
                </a:solidFill>
              </a:rPr>
              <a:t> </a:t>
            </a:r>
            <a:r>
              <a:rPr lang="sl-SI" sz="1600" i="1" dirty="0" err="1" smtClean="0">
                <a:solidFill>
                  <a:srgbClr val="CC3399"/>
                </a:solidFill>
              </a:rPr>
              <a:t>parents</a:t>
            </a:r>
            <a:endParaRPr lang="sl-SI" sz="1600" i="1" dirty="0" smtClean="0">
              <a:solidFill>
                <a:srgbClr val="CC3399"/>
              </a:solidFill>
              <a:latin typeface="Trebuchet MS" panose="020B0603020202020204" pitchFamily="34" charset="0"/>
            </a:endParaRPr>
          </a:p>
          <a:p>
            <a:pPr marL="457200" indent="-457200">
              <a:lnSpc>
                <a:spcPct val="90000"/>
              </a:lnSpc>
              <a:buFontTx/>
              <a:buChar char="-"/>
            </a:pPr>
            <a:endParaRPr lang="sl-SI" sz="1600" dirty="0">
              <a:solidFill>
                <a:schemeClr val="tx1"/>
              </a:solidFill>
              <a:latin typeface="Trebuchet MS" panose="020B0603020202020204" pitchFamily="34" charset="0"/>
            </a:endParaRPr>
          </a:p>
          <a:p>
            <a:pPr marL="457200" indent="-457200">
              <a:lnSpc>
                <a:spcPct val="90000"/>
              </a:lnSpc>
              <a:buFontTx/>
              <a:buChar char="-"/>
            </a:pPr>
            <a:endParaRPr lang="sl-SI" sz="1400" dirty="0">
              <a:solidFill>
                <a:schemeClr val="tx1"/>
              </a:solidFill>
              <a:latin typeface="Trebuchet MS" panose="020B0603020202020204" pitchFamily="34" charset="0"/>
            </a:endParaRPr>
          </a:p>
        </p:txBody>
      </p:sp>
      <p:pic>
        <p:nvPicPr>
          <p:cNvPr id="3" name="Slika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96470" y="3645024"/>
            <a:ext cx="2158553" cy="1440160"/>
          </a:xfrm>
          <a:prstGeom prst="rect">
            <a:avLst/>
          </a:prstGeom>
        </p:spPr>
      </p:pic>
      <p:pic>
        <p:nvPicPr>
          <p:cNvPr id="2" name="Slika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592" y="4365103"/>
            <a:ext cx="2234852" cy="1676139"/>
          </a:xfrm>
          <a:prstGeom prst="rect">
            <a:avLst/>
          </a:prstGeom>
        </p:spPr>
      </p:pic>
      <p:pic>
        <p:nvPicPr>
          <p:cNvPr id="4" name="Slika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4198501"/>
            <a:ext cx="1787691" cy="1340768"/>
          </a:xfrm>
          <a:prstGeom prst="rect">
            <a:avLst/>
          </a:prstGeom>
        </p:spPr>
      </p:pic>
    </p:spTree>
    <p:extLst>
      <p:ext uri="{BB962C8B-B14F-4D97-AF65-F5344CB8AC3E}">
        <p14:creationId xmlns:p14="http://schemas.microsoft.com/office/powerpoint/2010/main" val="169244906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8434388" y="6353175"/>
            <a:ext cx="541337" cy="333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0" tIns="0" rIns="0" bIns="0"/>
          <a:lstStyle/>
          <a:p>
            <a:fld id="{FC00244A-1C44-46F3-85DD-2C27D3E1A6BC}" type="slidenum">
              <a:rPr lang="sl-SI" sz="1600">
                <a:solidFill>
                  <a:srgbClr val="808080"/>
                </a:solidFill>
              </a:rPr>
              <a:pPr/>
              <a:t>4</a:t>
            </a:fld>
            <a:endParaRPr lang="sl-SI"/>
          </a:p>
        </p:txBody>
      </p:sp>
      <p:sp>
        <p:nvSpPr>
          <p:cNvPr id="5122" name="Rectangle 2"/>
          <p:cNvSpPr>
            <a:spLocks noGrp="1" noChangeArrowheads="1"/>
          </p:cNvSpPr>
          <p:nvPr>
            <p:ph type="title"/>
          </p:nvPr>
        </p:nvSpPr>
        <p:spPr>
          <a:xfrm>
            <a:off x="234950" y="222250"/>
            <a:ext cx="7369175" cy="1044575"/>
          </a:xfrm>
        </p:spPr>
        <p:txBody>
          <a:bodyPr/>
          <a:lstStyle/>
          <a:p>
            <a:r>
              <a:rPr lang="sl-SI" sz="3600" b="1" dirty="0" err="1" smtClean="0">
                <a:solidFill>
                  <a:srgbClr val="CC0099"/>
                </a:solidFill>
                <a:latin typeface="Trebuchet MS" panose="020B0603020202020204" pitchFamily="34" charset="0"/>
              </a:rPr>
              <a:t>How</a:t>
            </a:r>
            <a:r>
              <a:rPr lang="sl-SI" sz="3600" b="1" dirty="0" smtClean="0">
                <a:solidFill>
                  <a:srgbClr val="CC0099"/>
                </a:solidFill>
                <a:latin typeface="Trebuchet MS" panose="020B0603020202020204" pitchFamily="34" charset="0"/>
              </a:rPr>
              <a:t> </a:t>
            </a:r>
            <a:r>
              <a:rPr lang="sl-SI" sz="3600" b="1" dirty="0" err="1" smtClean="0">
                <a:solidFill>
                  <a:srgbClr val="CC0099"/>
                </a:solidFill>
                <a:latin typeface="Trebuchet MS" panose="020B0603020202020204" pitchFamily="34" charset="0"/>
              </a:rPr>
              <a:t>we</a:t>
            </a:r>
            <a:r>
              <a:rPr lang="sl-SI" sz="3600" b="1" dirty="0" smtClean="0">
                <a:solidFill>
                  <a:srgbClr val="CC0099"/>
                </a:solidFill>
                <a:latin typeface="Trebuchet MS" panose="020B0603020202020204" pitchFamily="34" charset="0"/>
              </a:rPr>
              <a:t> </a:t>
            </a:r>
            <a:r>
              <a:rPr lang="sl-SI" sz="3600" b="1" dirty="0" err="1" smtClean="0">
                <a:solidFill>
                  <a:srgbClr val="CC0099"/>
                </a:solidFill>
                <a:latin typeface="Trebuchet MS" panose="020B0603020202020204" pitchFamily="34" charset="0"/>
              </a:rPr>
              <a:t>work</a:t>
            </a:r>
            <a:r>
              <a:rPr lang="sl-SI" sz="3600" b="1" dirty="0" smtClean="0">
                <a:solidFill>
                  <a:srgbClr val="CC0099"/>
                </a:solidFill>
                <a:latin typeface="Trebuchet MS" panose="020B0603020202020204" pitchFamily="34" charset="0"/>
              </a:rPr>
              <a:t> </a:t>
            </a:r>
            <a:r>
              <a:rPr lang="sl-SI" sz="3600" b="1" dirty="0" err="1" smtClean="0">
                <a:solidFill>
                  <a:srgbClr val="CC0099"/>
                </a:solidFill>
                <a:latin typeface="Trebuchet MS" panose="020B0603020202020204" pitchFamily="34" charset="0"/>
              </a:rPr>
              <a:t>with</a:t>
            </a:r>
            <a:r>
              <a:rPr lang="sl-SI" sz="3600" b="1" dirty="0" smtClean="0">
                <a:solidFill>
                  <a:srgbClr val="CC0099"/>
                </a:solidFill>
                <a:latin typeface="Trebuchet MS" panose="020B0603020202020204" pitchFamily="34" charset="0"/>
              </a:rPr>
              <a:t> </a:t>
            </a:r>
            <a:r>
              <a:rPr lang="sl-SI" sz="3600" b="1" dirty="0" err="1" smtClean="0">
                <a:solidFill>
                  <a:srgbClr val="CC0099"/>
                </a:solidFill>
                <a:latin typeface="Trebuchet MS" panose="020B0603020202020204" pitchFamily="34" charset="0"/>
              </a:rPr>
              <a:t>parents</a:t>
            </a:r>
            <a:r>
              <a:rPr lang="sl-SI" sz="3600" b="1" dirty="0" smtClean="0">
                <a:solidFill>
                  <a:srgbClr val="CC0099"/>
                </a:solidFill>
                <a:latin typeface="Trebuchet MS" panose="020B0603020202020204" pitchFamily="34" charset="0"/>
              </a:rPr>
              <a:t>?</a:t>
            </a:r>
            <a:endParaRPr lang="sl-SI" sz="3600" b="1" dirty="0">
              <a:solidFill>
                <a:srgbClr val="CC0099"/>
              </a:solidFill>
              <a:effectLst/>
              <a:latin typeface="Trebuchet MS" panose="020B0603020202020204" pitchFamily="34" charset="0"/>
            </a:endParaRPr>
          </a:p>
        </p:txBody>
      </p:sp>
      <p:sp>
        <p:nvSpPr>
          <p:cNvPr id="5123" name="Rectangle 3"/>
          <p:cNvSpPr>
            <a:spLocks noGrp="1" noChangeArrowheads="1"/>
          </p:cNvSpPr>
          <p:nvPr>
            <p:ph type="body" idx="1"/>
          </p:nvPr>
        </p:nvSpPr>
        <p:spPr>
          <a:xfrm>
            <a:off x="234950" y="1484784"/>
            <a:ext cx="8662988" cy="4692179"/>
          </a:xfrm>
        </p:spPr>
        <p:txBody>
          <a:bodyPr/>
          <a:lstStyle/>
          <a:p>
            <a:pPr lvl="1">
              <a:lnSpc>
                <a:spcPct val="90000"/>
              </a:lnSpc>
            </a:pPr>
            <a:r>
              <a:rPr lang="sl-SI" sz="1600" dirty="0" smtClean="0">
                <a:solidFill>
                  <a:schemeClr val="tx1"/>
                </a:solidFill>
                <a:latin typeface="Trebuchet MS" panose="020B0603020202020204" pitchFamily="34" charset="0"/>
              </a:rPr>
              <a:t>1. </a:t>
            </a:r>
            <a:r>
              <a:rPr lang="sl-SI" sz="1600" dirty="0" err="1" smtClean="0">
                <a:solidFill>
                  <a:schemeClr val="tx1"/>
                </a:solidFill>
                <a:latin typeface="Trebuchet MS" panose="020B0603020202020204" pitchFamily="34" charset="0"/>
              </a:rPr>
              <a:t>Informations</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about</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project</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progress</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and</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working</a:t>
            </a:r>
            <a:r>
              <a:rPr lang="sl-SI" sz="1600" dirty="0" smtClean="0">
                <a:solidFill>
                  <a:schemeClr val="tx1"/>
                </a:solidFill>
                <a:latin typeface="Trebuchet MS" panose="020B0603020202020204" pitchFamily="34" charset="0"/>
              </a:rPr>
              <a:t> in </a:t>
            </a:r>
            <a:r>
              <a:rPr lang="sl-SI" sz="1600" dirty="0" err="1" smtClean="0">
                <a:solidFill>
                  <a:schemeClr val="tx1"/>
                </a:solidFill>
                <a:latin typeface="Trebuchet MS" panose="020B0603020202020204" pitchFamily="34" charset="0"/>
              </a:rPr>
              <a:t>the</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classroom</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twice</a:t>
            </a:r>
            <a:r>
              <a:rPr lang="sl-SI" sz="1600" dirty="0" smtClean="0">
                <a:solidFill>
                  <a:schemeClr val="tx1"/>
                </a:solidFill>
                <a:latin typeface="Trebuchet MS" panose="020B0603020202020204" pitchFamily="34" charset="0"/>
              </a:rPr>
              <a:t> a </a:t>
            </a:r>
            <a:r>
              <a:rPr lang="sl-SI" sz="1600" dirty="0" err="1" smtClean="0">
                <a:solidFill>
                  <a:schemeClr val="tx1"/>
                </a:solidFill>
                <a:latin typeface="Trebuchet MS" panose="020B0603020202020204" pitchFamily="34" charset="0"/>
              </a:rPr>
              <a:t>year</a:t>
            </a:r>
            <a:r>
              <a:rPr lang="sl-SI" sz="1600" dirty="0" smtClean="0">
                <a:solidFill>
                  <a:schemeClr val="tx1"/>
                </a:solidFill>
                <a:latin typeface="Trebuchet MS" panose="020B0603020202020204" pitchFamily="34" charset="0"/>
              </a:rPr>
              <a:t> - </a:t>
            </a:r>
            <a:r>
              <a:rPr lang="sl-SI" sz="1600" b="1" dirty="0" err="1" smtClean="0">
                <a:solidFill>
                  <a:schemeClr val="tx1"/>
                </a:solidFill>
                <a:latin typeface="Trebuchet MS" panose="020B0603020202020204" pitchFamily="34" charset="0"/>
              </a:rPr>
              <a:t>regular</a:t>
            </a:r>
            <a:r>
              <a:rPr lang="sl-SI" sz="1600" b="1" dirty="0" smtClean="0">
                <a:solidFill>
                  <a:schemeClr val="tx1"/>
                </a:solidFill>
                <a:latin typeface="Trebuchet MS" panose="020B0603020202020204" pitchFamily="34" charset="0"/>
              </a:rPr>
              <a:t> </a:t>
            </a:r>
          </a:p>
          <a:p>
            <a:pPr>
              <a:lnSpc>
                <a:spcPct val="90000"/>
              </a:lnSpc>
            </a:pPr>
            <a:r>
              <a:rPr lang="sl-SI" sz="1600" b="1" dirty="0">
                <a:solidFill>
                  <a:schemeClr val="tx1"/>
                </a:solidFill>
                <a:latin typeface="Trebuchet MS" panose="020B0603020202020204" pitchFamily="34" charset="0"/>
              </a:rPr>
              <a:t> </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parents</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meetings</a:t>
            </a:r>
            <a:r>
              <a:rPr lang="sl-SI" sz="1600" b="1" dirty="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with</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class</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teacher</a:t>
            </a:r>
            <a:endParaRPr lang="sl-SI" sz="1600" b="1" dirty="0" smtClean="0">
              <a:solidFill>
                <a:schemeClr val="tx1"/>
              </a:solidFill>
              <a:latin typeface="Trebuchet MS" panose="020B0603020202020204" pitchFamily="34" charset="0"/>
            </a:endParaRPr>
          </a:p>
          <a:p>
            <a:pPr>
              <a:lnSpc>
                <a:spcPct val="90000"/>
              </a:lnSpc>
            </a:pPr>
            <a:endParaRPr lang="sl-SI" sz="1600" b="1" dirty="0" smtClean="0">
              <a:solidFill>
                <a:schemeClr val="tx1"/>
              </a:solidFill>
              <a:latin typeface="Trebuchet MS" panose="020B0603020202020204" pitchFamily="34" charset="0"/>
            </a:endParaRPr>
          </a:p>
          <a:p>
            <a:pPr>
              <a:lnSpc>
                <a:spcPct val="90000"/>
              </a:lnSpc>
            </a:pPr>
            <a:endParaRPr lang="sl-SI" sz="1600" b="1" dirty="0">
              <a:solidFill>
                <a:schemeClr val="tx1"/>
              </a:solidFill>
              <a:latin typeface="Trebuchet MS" panose="020B0603020202020204" pitchFamily="34" charset="0"/>
            </a:endParaRPr>
          </a:p>
          <a:p>
            <a:pPr lvl="1">
              <a:lnSpc>
                <a:spcPct val="90000"/>
              </a:lnSpc>
            </a:pPr>
            <a:r>
              <a:rPr lang="sl-SI" sz="1600" dirty="0" smtClean="0">
                <a:solidFill>
                  <a:schemeClr val="tx1"/>
                </a:solidFill>
                <a:latin typeface="Trebuchet MS" panose="020B0603020202020204" pitchFamily="34" charset="0"/>
              </a:rPr>
              <a:t>2.</a:t>
            </a:r>
            <a:r>
              <a:rPr lang="sl-SI" sz="1600" b="1" dirty="0" smtClean="0">
                <a:solidFill>
                  <a:schemeClr val="tx1"/>
                </a:solidFill>
                <a:latin typeface="Trebuchet MS" panose="020B0603020202020204" pitchFamily="34" charset="0"/>
              </a:rPr>
              <a:t> </a:t>
            </a:r>
            <a:r>
              <a:rPr lang="sl-SI" sz="1600" dirty="0" smtClean="0">
                <a:solidFill>
                  <a:schemeClr val="tx1"/>
                </a:solidFill>
                <a:latin typeface="Trebuchet MS" panose="020B0603020202020204" pitchFamily="34" charset="0"/>
              </a:rPr>
              <a:t>Project </a:t>
            </a:r>
            <a:r>
              <a:rPr lang="sl-SI" sz="1600" dirty="0" err="1" smtClean="0">
                <a:solidFill>
                  <a:schemeClr val="tx1"/>
                </a:solidFill>
                <a:latin typeface="Trebuchet MS" panose="020B0603020202020204" pitchFamily="34" charset="0"/>
              </a:rPr>
              <a:t>days</a:t>
            </a:r>
            <a:r>
              <a:rPr lang="sl-SI" sz="1600" dirty="0" smtClean="0">
                <a:solidFill>
                  <a:schemeClr val="tx1"/>
                </a:solidFill>
                <a:latin typeface="Trebuchet MS" panose="020B0603020202020204" pitchFamily="34" charset="0"/>
              </a:rPr>
              <a:t>: </a:t>
            </a:r>
            <a:r>
              <a:rPr lang="sl-SI" sz="1600" b="1" dirty="0" smtClean="0">
                <a:solidFill>
                  <a:schemeClr val="tx1"/>
                </a:solidFill>
                <a:latin typeface="Trebuchet MS" panose="020B0603020202020204" pitchFamily="34" charset="0"/>
              </a:rPr>
              <a:t>open </a:t>
            </a:r>
            <a:r>
              <a:rPr lang="sl-SI" sz="1600" b="1" dirty="0" err="1" smtClean="0">
                <a:solidFill>
                  <a:schemeClr val="tx1"/>
                </a:solidFill>
                <a:latin typeface="Trebuchet MS" panose="020B0603020202020204" pitchFamily="34" charset="0"/>
              </a:rPr>
              <a:t>school</a:t>
            </a:r>
            <a:r>
              <a:rPr lang="sl-SI" sz="1600" b="1" dirty="0" smtClean="0">
                <a:solidFill>
                  <a:schemeClr val="tx1"/>
                </a:solidFill>
                <a:latin typeface="Trebuchet MS" panose="020B0603020202020204" pitchFamily="34" charset="0"/>
              </a:rPr>
              <a:t>/</a:t>
            </a:r>
            <a:r>
              <a:rPr lang="sl-SI" sz="1600" b="1" dirty="0" err="1" smtClean="0">
                <a:solidFill>
                  <a:schemeClr val="tx1"/>
                </a:solidFill>
                <a:latin typeface="Trebuchet MS" panose="020B0603020202020204" pitchFamily="34" charset="0"/>
              </a:rPr>
              <a:t>classroom</a:t>
            </a:r>
            <a:r>
              <a:rPr lang="sl-SI" sz="1600" b="1"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for</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parents</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opportunitiy</a:t>
            </a:r>
            <a:r>
              <a:rPr lang="sl-SI" sz="1600" dirty="0" smtClean="0">
                <a:solidFill>
                  <a:schemeClr val="tx1"/>
                </a:solidFill>
                <a:latin typeface="Trebuchet MS" panose="020B0603020202020204" pitchFamily="34" charset="0"/>
              </a:rPr>
              <a:t> </a:t>
            </a:r>
          </a:p>
          <a:p>
            <a:pPr lvl="1">
              <a:lnSpc>
                <a:spcPct val="90000"/>
              </a:lnSpc>
            </a:pPr>
            <a:r>
              <a:rPr lang="sl-SI" sz="1600" dirty="0">
                <a:solidFill>
                  <a:schemeClr val="tx1"/>
                </a:solidFill>
                <a:latin typeface="Trebuchet MS" panose="020B0603020202020204" pitchFamily="34" charset="0"/>
              </a:rPr>
              <a:t>	</a:t>
            </a:r>
            <a:r>
              <a:rPr lang="sl-SI" sz="1600" dirty="0" smtClean="0">
                <a:solidFill>
                  <a:schemeClr val="tx1"/>
                </a:solidFill>
                <a:latin typeface="Trebuchet MS" panose="020B0603020202020204" pitchFamily="34" charset="0"/>
              </a:rPr>
              <a:t>to </a:t>
            </a:r>
            <a:r>
              <a:rPr lang="sl-SI" sz="1600" dirty="0" err="1" smtClean="0">
                <a:solidFill>
                  <a:schemeClr val="tx1"/>
                </a:solidFill>
                <a:latin typeface="Trebuchet MS" panose="020B0603020202020204" pitchFamily="34" charset="0"/>
              </a:rPr>
              <a:t>see</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different</a:t>
            </a:r>
            <a:r>
              <a:rPr lang="sl-SI" sz="1600" dirty="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activities</a:t>
            </a:r>
            <a:r>
              <a:rPr lang="sl-SI" sz="1600" dirty="0" smtClean="0">
                <a:solidFill>
                  <a:schemeClr val="tx1"/>
                </a:solidFill>
                <a:latin typeface="Trebuchet MS" panose="020B0603020202020204" pitchFamily="34" charset="0"/>
              </a:rPr>
              <a:t> in </a:t>
            </a:r>
            <a:r>
              <a:rPr lang="sl-SI" sz="1600" dirty="0" err="1" smtClean="0">
                <a:solidFill>
                  <a:schemeClr val="tx1"/>
                </a:solidFill>
                <a:latin typeface="Trebuchet MS" panose="020B0603020202020204" pitchFamily="34" charset="0"/>
              </a:rPr>
              <a:t>the</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school</a:t>
            </a:r>
            <a:r>
              <a:rPr lang="sl-SI" sz="1600" dirty="0" smtClean="0">
                <a:solidFill>
                  <a:schemeClr val="tx1"/>
                </a:solidFill>
                <a:latin typeface="Trebuchet MS" panose="020B0603020202020204" pitchFamily="34" charset="0"/>
              </a:rPr>
              <a:t> </a:t>
            </a:r>
          </a:p>
          <a:p>
            <a:pPr lvl="1">
              <a:lnSpc>
                <a:spcPct val="90000"/>
              </a:lnSpc>
            </a:pPr>
            <a:r>
              <a:rPr lang="sl-SI" sz="1600" dirty="0">
                <a:solidFill>
                  <a:schemeClr val="tx1"/>
                </a:solidFill>
                <a:latin typeface="Trebuchet MS" panose="020B0603020202020204" pitchFamily="34" charset="0"/>
              </a:rPr>
              <a:t>	</a:t>
            </a:r>
            <a:r>
              <a:rPr lang="sl-SI" sz="1600" dirty="0" smtClean="0">
                <a:solidFill>
                  <a:schemeClr val="tx1"/>
                </a:solidFill>
                <a:latin typeface="Trebuchet MS" panose="020B0603020202020204" pitchFamily="34" charset="0"/>
              </a:rPr>
              <a:t>(</a:t>
            </a:r>
            <a:r>
              <a:rPr lang="sl-SI" sz="1600" dirty="0" err="1" smtClean="0">
                <a:solidFill>
                  <a:schemeClr val="tx1"/>
                </a:solidFill>
                <a:latin typeface="Trebuchet MS" panose="020B0603020202020204" pitchFamily="34" charset="0"/>
              </a:rPr>
              <a:t>learning</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teaching</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projects</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etc</a:t>
            </a:r>
            <a:r>
              <a:rPr lang="sl-SI" sz="1600" dirty="0" smtClean="0">
                <a:solidFill>
                  <a:schemeClr val="tx1"/>
                </a:solidFill>
                <a:latin typeface="Trebuchet MS" panose="020B0603020202020204" pitchFamily="34" charset="0"/>
              </a:rPr>
              <a:t>.)</a:t>
            </a:r>
          </a:p>
          <a:p>
            <a:pPr lvl="1">
              <a:lnSpc>
                <a:spcPct val="90000"/>
              </a:lnSpc>
            </a:pPr>
            <a:endParaRPr lang="sl-SI" sz="1600" dirty="0" smtClean="0">
              <a:solidFill>
                <a:schemeClr val="tx1"/>
              </a:solidFill>
              <a:latin typeface="Trebuchet MS" panose="020B0603020202020204" pitchFamily="34" charset="0"/>
            </a:endParaRPr>
          </a:p>
          <a:p>
            <a:pPr marL="457200" indent="-457200">
              <a:lnSpc>
                <a:spcPct val="90000"/>
              </a:lnSpc>
              <a:buFontTx/>
              <a:buChar char="-"/>
            </a:pPr>
            <a:endParaRPr lang="sl-SI" sz="1600" dirty="0" smtClean="0">
              <a:solidFill>
                <a:schemeClr val="tx1"/>
              </a:solidFill>
              <a:latin typeface="Trebuchet MS" panose="020B0603020202020204" pitchFamily="34" charset="0"/>
            </a:endParaRPr>
          </a:p>
          <a:p>
            <a:pPr lvl="1">
              <a:lnSpc>
                <a:spcPct val="90000"/>
              </a:lnSpc>
            </a:pPr>
            <a:r>
              <a:rPr lang="sl-SI" sz="1600" dirty="0" smtClean="0">
                <a:solidFill>
                  <a:schemeClr val="tx1"/>
                </a:solidFill>
                <a:latin typeface="Trebuchet MS" panose="020B0603020202020204" pitchFamily="34" charset="0"/>
              </a:rPr>
              <a:t>3. </a:t>
            </a:r>
            <a:r>
              <a:rPr lang="sl-SI" sz="1600" b="1" dirty="0" err="1" smtClean="0">
                <a:solidFill>
                  <a:schemeClr val="tx1"/>
                </a:solidFill>
                <a:latin typeface="Trebuchet MS" panose="020B0603020202020204" pitchFamily="34" charset="0"/>
              </a:rPr>
              <a:t>special</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presentation</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and</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workshop</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for</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parents</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and</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use</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of</a:t>
            </a:r>
            <a:r>
              <a:rPr lang="sl-SI" sz="1600" b="1" dirty="0" smtClean="0">
                <a:solidFill>
                  <a:schemeClr val="tx1"/>
                </a:solidFill>
                <a:latin typeface="Trebuchet MS" panose="020B0603020202020204" pitchFamily="34" charset="0"/>
              </a:rPr>
              <a:t> ICT </a:t>
            </a:r>
            <a:r>
              <a:rPr lang="sl-SI" sz="1600" b="1" dirty="0" err="1" smtClean="0">
                <a:solidFill>
                  <a:schemeClr val="tx1"/>
                </a:solidFill>
                <a:latin typeface="Trebuchet MS" panose="020B0603020202020204" pitchFamily="34" charset="0"/>
              </a:rPr>
              <a:t>for</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learning</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from</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viw</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of</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the</a:t>
            </a:r>
            <a:r>
              <a:rPr lang="sl-SI" sz="1600" b="1"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students</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activities</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with</a:t>
            </a:r>
            <a:r>
              <a:rPr lang="sl-SI" sz="1600" dirty="0" smtClean="0">
                <a:solidFill>
                  <a:schemeClr val="tx1"/>
                </a:solidFill>
                <a:latin typeface="Trebuchet MS" panose="020B0603020202020204" pitchFamily="34" charset="0"/>
              </a:rPr>
              <a:t> ICT </a:t>
            </a:r>
            <a:r>
              <a:rPr lang="sl-SI" sz="1600" dirty="0" err="1" smtClean="0">
                <a:solidFill>
                  <a:schemeClr val="tx1"/>
                </a:solidFill>
                <a:latin typeface="Trebuchet MS" panose="020B0603020202020204" pitchFamily="34" charset="0"/>
              </a:rPr>
              <a:t>for</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each</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subject</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meeting</a:t>
            </a:r>
            <a:r>
              <a:rPr lang="sl-SI" sz="1600" dirty="0" smtClean="0">
                <a:solidFill>
                  <a:schemeClr val="tx1"/>
                </a:solidFill>
                <a:latin typeface="Trebuchet MS" panose="020B0603020202020204" pitchFamily="34" charset="0"/>
              </a:rPr>
              <a:t> is </a:t>
            </a:r>
            <a:r>
              <a:rPr lang="sl-SI" sz="1600" dirty="0" err="1" smtClean="0">
                <a:solidFill>
                  <a:schemeClr val="tx1"/>
                </a:solidFill>
                <a:latin typeface="Trebuchet MS" panose="020B0603020202020204" pitchFamily="34" charset="0"/>
              </a:rPr>
              <a:t>organised</a:t>
            </a:r>
            <a:r>
              <a:rPr lang="sl-SI" sz="1600" dirty="0" smtClean="0">
                <a:solidFill>
                  <a:schemeClr val="tx1"/>
                </a:solidFill>
                <a:latin typeface="Trebuchet MS" panose="020B0603020202020204" pitchFamily="34" charset="0"/>
              </a:rPr>
              <a:t>  in form </a:t>
            </a:r>
            <a:r>
              <a:rPr lang="sl-SI" sz="1600" dirty="0" err="1" smtClean="0">
                <a:solidFill>
                  <a:schemeClr val="tx1"/>
                </a:solidFill>
                <a:latin typeface="Trebuchet MS" panose="020B0603020202020204" pitchFamily="34" charset="0"/>
              </a:rPr>
              <a:t>of</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learning</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stations</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and</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small</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groups</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of</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parents</a:t>
            </a:r>
            <a:r>
              <a:rPr lang="sl-SI" sz="1600" dirty="0" smtClean="0">
                <a:solidFill>
                  <a:schemeClr val="tx1"/>
                </a:solidFill>
                <a:latin typeface="Trebuchet MS" panose="020B0603020202020204" pitchFamily="34" charset="0"/>
              </a:rPr>
              <a:t> are </a:t>
            </a:r>
            <a:r>
              <a:rPr lang="sl-SI" sz="1600" dirty="0" err="1" smtClean="0">
                <a:solidFill>
                  <a:schemeClr val="tx1"/>
                </a:solidFill>
                <a:latin typeface="Trebuchet MS" panose="020B0603020202020204" pitchFamily="34" charset="0"/>
              </a:rPr>
              <a:t>going</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around</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listening</a:t>
            </a:r>
            <a:r>
              <a:rPr lang="sl-SI" sz="1600" dirty="0" smtClean="0">
                <a:solidFill>
                  <a:schemeClr val="tx1"/>
                </a:solidFill>
                <a:latin typeface="Trebuchet MS" panose="020B0603020202020204" pitchFamily="34" charset="0"/>
              </a:rPr>
              <a:t> to </a:t>
            </a:r>
            <a:r>
              <a:rPr lang="sl-SI" sz="1600" dirty="0" err="1" smtClean="0">
                <a:solidFill>
                  <a:schemeClr val="tx1"/>
                </a:solidFill>
                <a:latin typeface="Trebuchet MS" panose="020B0603020202020204" pitchFamily="34" charset="0"/>
              </a:rPr>
              <a:t>the</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students</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and</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speaking</a:t>
            </a:r>
            <a:r>
              <a:rPr lang="sl-SI" sz="1600" dirty="0" smtClean="0">
                <a:solidFill>
                  <a:schemeClr val="tx1"/>
                </a:solidFill>
                <a:latin typeface="Trebuchet MS" panose="020B0603020202020204" pitchFamily="34" charset="0"/>
              </a:rPr>
              <a:t> to </a:t>
            </a:r>
            <a:r>
              <a:rPr lang="sl-SI" sz="1600" dirty="0" err="1" smtClean="0">
                <a:solidFill>
                  <a:schemeClr val="tx1"/>
                </a:solidFill>
                <a:latin typeface="Trebuchet MS" panose="020B0603020202020204" pitchFamily="34" charset="0"/>
              </a:rPr>
              <a:t>the</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teacher</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they</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can</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also</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try</a:t>
            </a:r>
            <a:r>
              <a:rPr lang="sl-SI" sz="1600" dirty="0" smtClean="0">
                <a:solidFill>
                  <a:schemeClr val="tx1"/>
                </a:solidFill>
                <a:latin typeface="Trebuchet MS" panose="020B0603020202020204" pitchFamily="34" charset="0"/>
              </a:rPr>
              <a:t> some </a:t>
            </a:r>
            <a:r>
              <a:rPr lang="sl-SI" sz="1600" dirty="0" err="1" smtClean="0">
                <a:solidFill>
                  <a:schemeClr val="tx1"/>
                </a:solidFill>
                <a:latin typeface="Trebuchet MS" panose="020B0603020202020204" pitchFamily="34" charset="0"/>
              </a:rPr>
              <a:t>of</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the</a:t>
            </a:r>
            <a:r>
              <a:rPr lang="sl-SI" sz="1600" dirty="0" smtClean="0">
                <a:solidFill>
                  <a:schemeClr val="tx1"/>
                </a:solidFill>
                <a:latin typeface="Trebuchet MS" panose="020B0603020202020204" pitchFamily="34" charset="0"/>
              </a:rPr>
              <a:t> ICT </a:t>
            </a:r>
            <a:r>
              <a:rPr lang="sl-SI" sz="1600" dirty="0" err="1" smtClean="0">
                <a:solidFill>
                  <a:schemeClr val="tx1"/>
                </a:solidFill>
                <a:latin typeface="Trebuchet MS" panose="020B0603020202020204" pitchFamily="34" charset="0"/>
              </a:rPr>
              <a:t>activities</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their</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children</a:t>
            </a:r>
            <a:r>
              <a:rPr lang="sl-SI" sz="1600" dirty="0" smtClean="0">
                <a:solidFill>
                  <a:schemeClr val="tx1"/>
                </a:solidFill>
                <a:latin typeface="Trebuchet MS" panose="020B0603020202020204" pitchFamily="34" charset="0"/>
              </a:rPr>
              <a:t> 	are </a:t>
            </a:r>
            <a:r>
              <a:rPr lang="sl-SI" sz="1600" dirty="0" err="1" smtClean="0">
                <a:solidFill>
                  <a:schemeClr val="tx1"/>
                </a:solidFill>
                <a:latin typeface="Trebuchet MS" panose="020B0603020202020204" pitchFamily="34" charset="0"/>
              </a:rPr>
              <a:t>doing</a:t>
            </a:r>
            <a:r>
              <a:rPr lang="sl-SI" sz="1600" dirty="0" smtClean="0">
                <a:solidFill>
                  <a:schemeClr val="tx1"/>
                </a:solidFill>
                <a:latin typeface="Trebuchet MS" panose="020B0603020202020204" pitchFamily="34" charset="0"/>
              </a:rPr>
              <a:t> in </a:t>
            </a:r>
            <a:r>
              <a:rPr lang="sl-SI" sz="1600" dirty="0" err="1" smtClean="0">
                <a:solidFill>
                  <a:schemeClr val="tx1"/>
                </a:solidFill>
                <a:latin typeface="Trebuchet MS" panose="020B0603020202020204" pitchFamily="34" charset="0"/>
              </a:rPr>
              <a:t>the</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classroom</a:t>
            </a:r>
            <a:endParaRPr lang="sl-SI" sz="1600" dirty="0" smtClean="0">
              <a:solidFill>
                <a:schemeClr val="tx1"/>
              </a:solidFill>
              <a:latin typeface="Trebuchet MS" panose="020B0603020202020204" pitchFamily="34" charset="0"/>
            </a:endParaRPr>
          </a:p>
          <a:p>
            <a:pPr lvl="1">
              <a:lnSpc>
                <a:spcPct val="90000"/>
              </a:lnSpc>
            </a:pPr>
            <a:endParaRPr lang="sl-SI" sz="1600" dirty="0">
              <a:solidFill>
                <a:schemeClr val="tx1"/>
              </a:solidFill>
              <a:latin typeface="Trebuchet MS" panose="020B0603020202020204" pitchFamily="34" charset="0"/>
            </a:endParaRPr>
          </a:p>
        </p:txBody>
      </p:sp>
      <p:pic>
        <p:nvPicPr>
          <p:cNvPr id="2" name="Slika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2240" y="1988840"/>
            <a:ext cx="1810657" cy="1357993"/>
          </a:xfrm>
          <a:prstGeom prst="rect">
            <a:avLst/>
          </a:prstGeom>
        </p:spPr>
      </p:pic>
      <p:pic>
        <p:nvPicPr>
          <p:cNvPr id="3" name="Slika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2203" y="4653136"/>
            <a:ext cx="1403648" cy="1052736"/>
          </a:xfrm>
          <a:prstGeom prst="rect">
            <a:avLst/>
          </a:prstGeom>
        </p:spPr>
      </p:pic>
      <p:pic>
        <p:nvPicPr>
          <p:cNvPr id="4" name="Slika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968" y="4653136"/>
            <a:ext cx="1584176" cy="1188132"/>
          </a:xfrm>
          <a:prstGeom prst="rect">
            <a:avLst/>
          </a:prstGeom>
        </p:spPr>
      </p:pic>
      <p:pic>
        <p:nvPicPr>
          <p:cNvPr id="5" name="Slika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9633" y="4941168"/>
            <a:ext cx="1368152" cy="1026114"/>
          </a:xfrm>
          <a:prstGeom prst="rect">
            <a:avLst/>
          </a:prstGeom>
        </p:spPr>
      </p:pic>
      <p:pic>
        <p:nvPicPr>
          <p:cNvPr id="6" name="Slika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3808" y="5008866"/>
            <a:ext cx="1187624" cy="890718"/>
          </a:xfrm>
          <a:prstGeom prst="rect">
            <a:avLst/>
          </a:prstGeom>
        </p:spPr>
      </p:pic>
    </p:spTree>
    <p:extLst>
      <p:ext uri="{BB962C8B-B14F-4D97-AF65-F5344CB8AC3E}">
        <p14:creationId xmlns:p14="http://schemas.microsoft.com/office/powerpoint/2010/main" val="1692449063"/>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8434388" y="6353175"/>
            <a:ext cx="541337" cy="333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0" tIns="0" rIns="0" bIns="0"/>
          <a:lstStyle/>
          <a:p>
            <a:fld id="{FC00244A-1C44-46F3-85DD-2C27D3E1A6BC}" type="slidenum">
              <a:rPr lang="sl-SI" sz="1600">
                <a:solidFill>
                  <a:srgbClr val="808080"/>
                </a:solidFill>
              </a:rPr>
              <a:pPr/>
              <a:t>5</a:t>
            </a:fld>
            <a:endParaRPr lang="sl-SI"/>
          </a:p>
        </p:txBody>
      </p:sp>
      <p:sp>
        <p:nvSpPr>
          <p:cNvPr id="5122" name="Rectangle 2"/>
          <p:cNvSpPr>
            <a:spLocks noGrp="1" noChangeArrowheads="1"/>
          </p:cNvSpPr>
          <p:nvPr>
            <p:ph type="title"/>
          </p:nvPr>
        </p:nvSpPr>
        <p:spPr>
          <a:xfrm>
            <a:off x="234950" y="222250"/>
            <a:ext cx="7369175" cy="1044575"/>
          </a:xfrm>
        </p:spPr>
        <p:txBody>
          <a:bodyPr/>
          <a:lstStyle/>
          <a:p>
            <a:r>
              <a:rPr lang="sl-SI" sz="3600" b="1" dirty="0" err="1" smtClean="0">
                <a:solidFill>
                  <a:srgbClr val="CC0099"/>
                </a:solidFill>
                <a:latin typeface="Trebuchet MS" panose="020B0603020202020204" pitchFamily="34" charset="0"/>
              </a:rPr>
              <a:t>How</a:t>
            </a:r>
            <a:r>
              <a:rPr lang="sl-SI" sz="3600" b="1" dirty="0" smtClean="0">
                <a:solidFill>
                  <a:srgbClr val="CC0099"/>
                </a:solidFill>
                <a:latin typeface="Trebuchet MS" panose="020B0603020202020204" pitchFamily="34" charset="0"/>
              </a:rPr>
              <a:t> </a:t>
            </a:r>
            <a:r>
              <a:rPr lang="sl-SI" sz="3600" b="1" dirty="0" err="1" smtClean="0">
                <a:solidFill>
                  <a:srgbClr val="CC0099"/>
                </a:solidFill>
                <a:latin typeface="Trebuchet MS" panose="020B0603020202020204" pitchFamily="34" charset="0"/>
              </a:rPr>
              <a:t>we</a:t>
            </a:r>
            <a:r>
              <a:rPr lang="sl-SI" sz="3600" b="1" dirty="0" smtClean="0">
                <a:solidFill>
                  <a:srgbClr val="CC0099"/>
                </a:solidFill>
                <a:latin typeface="Trebuchet MS" panose="020B0603020202020204" pitchFamily="34" charset="0"/>
              </a:rPr>
              <a:t> </a:t>
            </a:r>
            <a:r>
              <a:rPr lang="sl-SI" sz="3600" b="1" dirty="0" err="1" smtClean="0">
                <a:solidFill>
                  <a:srgbClr val="CC0099"/>
                </a:solidFill>
                <a:latin typeface="Trebuchet MS" panose="020B0603020202020204" pitchFamily="34" charset="0"/>
              </a:rPr>
              <a:t>work</a:t>
            </a:r>
            <a:r>
              <a:rPr lang="sl-SI" sz="3600" b="1" dirty="0" smtClean="0">
                <a:solidFill>
                  <a:srgbClr val="CC0099"/>
                </a:solidFill>
                <a:latin typeface="Trebuchet MS" panose="020B0603020202020204" pitchFamily="34" charset="0"/>
              </a:rPr>
              <a:t> </a:t>
            </a:r>
            <a:r>
              <a:rPr lang="sl-SI" sz="3600" b="1" dirty="0" err="1" smtClean="0">
                <a:solidFill>
                  <a:srgbClr val="CC0099"/>
                </a:solidFill>
                <a:latin typeface="Trebuchet MS" panose="020B0603020202020204" pitchFamily="34" charset="0"/>
              </a:rPr>
              <a:t>with</a:t>
            </a:r>
            <a:r>
              <a:rPr lang="sl-SI" sz="3600" b="1" dirty="0" smtClean="0">
                <a:solidFill>
                  <a:srgbClr val="CC0099"/>
                </a:solidFill>
                <a:latin typeface="Trebuchet MS" panose="020B0603020202020204" pitchFamily="34" charset="0"/>
              </a:rPr>
              <a:t> </a:t>
            </a:r>
            <a:r>
              <a:rPr lang="sl-SI" sz="3600" b="1" dirty="0" err="1" smtClean="0">
                <a:solidFill>
                  <a:srgbClr val="CC0099"/>
                </a:solidFill>
                <a:latin typeface="Trebuchet MS" panose="020B0603020202020204" pitchFamily="34" charset="0"/>
              </a:rPr>
              <a:t>parents</a:t>
            </a:r>
            <a:r>
              <a:rPr lang="sl-SI" sz="3600" b="1" dirty="0" smtClean="0">
                <a:solidFill>
                  <a:srgbClr val="CC0099"/>
                </a:solidFill>
                <a:latin typeface="Trebuchet MS" panose="020B0603020202020204" pitchFamily="34" charset="0"/>
              </a:rPr>
              <a:t>?</a:t>
            </a:r>
            <a:endParaRPr lang="sl-SI" sz="3600" b="1" dirty="0">
              <a:solidFill>
                <a:srgbClr val="CC0099"/>
              </a:solidFill>
              <a:effectLst/>
              <a:latin typeface="Trebuchet MS" panose="020B0603020202020204" pitchFamily="34" charset="0"/>
            </a:endParaRPr>
          </a:p>
        </p:txBody>
      </p:sp>
      <p:sp>
        <p:nvSpPr>
          <p:cNvPr id="5123" name="Rectangle 3"/>
          <p:cNvSpPr>
            <a:spLocks noGrp="1" noChangeArrowheads="1"/>
          </p:cNvSpPr>
          <p:nvPr>
            <p:ph type="body" idx="1"/>
          </p:nvPr>
        </p:nvSpPr>
        <p:spPr>
          <a:xfrm>
            <a:off x="234950" y="1484784"/>
            <a:ext cx="8662988" cy="4692179"/>
          </a:xfrm>
        </p:spPr>
        <p:txBody>
          <a:bodyPr/>
          <a:lstStyle/>
          <a:p>
            <a:pPr lvl="1">
              <a:lnSpc>
                <a:spcPct val="90000"/>
              </a:lnSpc>
            </a:pPr>
            <a:endParaRPr lang="sl-SI" sz="1600" dirty="0">
              <a:solidFill>
                <a:schemeClr val="tx1"/>
              </a:solidFill>
              <a:latin typeface="Trebuchet MS" panose="020B0603020202020204" pitchFamily="34" charset="0"/>
            </a:endParaRPr>
          </a:p>
          <a:p>
            <a:pPr lvl="1">
              <a:lnSpc>
                <a:spcPct val="90000"/>
              </a:lnSpc>
            </a:pPr>
            <a:r>
              <a:rPr lang="sl-SI" sz="1600" b="1" dirty="0" smtClean="0">
                <a:solidFill>
                  <a:schemeClr val="tx1"/>
                </a:solidFill>
                <a:latin typeface="Trebuchet MS" panose="020B0603020202020204" pitchFamily="34" charset="0"/>
              </a:rPr>
              <a:t>4. </a:t>
            </a:r>
            <a:r>
              <a:rPr lang="sl-SI" sz="1600" b="1" dirty="0" err="1" smtClean="0">
                <a:solidFill>
                  <a:schemeClr val="tx1"/>
                </a:solidFill>
                <a:latin typeface="Trebuchet MS" panose="020B0603020202020204" pitchFamily="34" charset="0"/>
              </a:rPr>
              <a:t>Working</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together</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with</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Parent</a:t>
            </a:r>
            <a:r>
              <a:rPr lang="sl-SI" sz="1600" b="1" dirty="0" smtClean="0">
                <a:solidFill>
                  <a:schemeClr val="tx1"/>
                </a:solidFill>
                <a:latin typeface="Trebuchet MS" panose="020B0603020202020204" pitchFamily="34" charset="0"/>
              </a:rPr>
              <a:t>-</a:t>
            </a:r>
            <a:r>
              <a:rPr lang="sl-SI" sz="1600" b="1" dirty="0" err="1" smtClean="0">
                <a:solidFill>
                  <a:schemeClr val="tx1"/>
                </a:solidFill>
                <a:latin typeface="Trebuchet MS" panose="020B0603020202020204" pitchFamily="34" charset="0"/>
              </a:rPr>
              <a:t>school</a:t>
            </a:r>
            <a:r>
              <a:rPr lang="sl-SI" sz="1600" b="1"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lecture</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for</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parents</a:t>
            </a:r>
            <a:r>
              <a:rPr lang="sl-SI" sz="1600" dirty="0" smtClean="0">
                <a:solidFill>
                  <a:schemeClr val="tx1"/>
                </a:solidFill>
                <a:latin typeface="Trebuchet MS" panose="020B0603020202020204" pitchFamily="34" charset="0"/>
              </a:rPr>
              <a:t> – Internet </a:t>
            </a:r>
            <a:r>
              <a:rPr lang="sl-SI" sz="1600" dirty="0" err="1" smtClean="0">
                <a:solidFill>
                  <a:schemeClr val="tx1"/>
                </a:solidFill>
                <a:latin typeface="Trebuchet MS" panose="020B0603020202020204" pitchFamily="34" charset="0"/>
              </a:rPr>
              <a:t>and</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how</a:t>
            </a:r>
            <a:r>
              <a:rPr lang="sl-SI" sz="1600" dirty="0" smtClean="0">
                <a:solidFill>
                  <a:schemeClr val="tx1"/>
                </a:solidFill>
                <a:latin typeface="Trebuchet MS" panose="020B0603020202020204" pitchFamily="34" charset="0"/>
              </a:rPr>
              <a:t> to set 	</a:t>
            </a:r>
            <a:r>
              <a:rPr lang="sl-SI" sz="1600" dirty="0" err="1" smtClean="0">
                <a:solidFill>
                  <a:schemeClr val="tx1"/>
                </a:solidFill>
                <a:latin typeface="Trebuchet MS" panose="020B0603020202020204" pitchFamily="34" charset="0"/>
              </a:rPr>
              <a:t>the</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right</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rules</a:t>
            </a:r>
            <a:r>
              <a:rPr lang="sl-SI" sz="1600" dirty="0" smtClean="0">
                <a:solidFill>
                  <a:schemeClr val="tx1"/>
                </a:solidFill>
                <a:latin typeface="Trebuchet MS" panose="020B0603020202020204" pitchFamily="34" charset="0"/>
              </a:rPr>
              <a:t> at home</a:t>
            </a:r>
          </a:p>
          <a:p>
            <a:pPr lvl="1">
              <a:lnSpc>
                <a:spcPct val="90000"/>
              </a:lnSpc>
            </a:pPr>
            <a:endParaRPr lang="sl-SI" sz="1600" b="1" dirty="0">
              <a:solidFill>
                <a:schemeClr val="tx1"/>
              </a:solidFill>
              <a:latin typeface="Trebuchet MS" panose="020B0603020202020204" pitchFamily="34" charset="0"/>
            </a:endParaRPr>
          </a:p>
          <a:p>
            <a:pPr lvl="1">
              <a:lnSpc>
                <a:spcPct val="90000"/>
              </a:lnSpc>
            </a:pPr>
            <a:endParaRPr lang="sl-SI" sz="1600" b="1" dirty="0" smtClean="0">
              <a:solidFill>
                <a:schemeClr val="tx1"/>
              </a:solidFill>
              <a:latin typeface="Trebuchet MS" panose="020B0603020202020204" pitchFamily="34" charset="0"/>
            </a:endParaRPr>
          </a:p>
          <a:p>
            <a:pPr lvl="1">
              <a:lnSpc>
                <a:spcPct val="90000"/>
              </a:lnSpc>
            </a:pPr>
            <a:endParaRPr lang="sl-SI" sz="1600" dirty="0" smtClean="0">
              <a:solidFill>
                <a:schemeClr val="tx1"/>
              </a:solidFill>
              <a:latin typeface="Trebuchet MS" panose="020B0603020202020204" pitchFamily="34" charset="0"/>
            </a:endParaRPr>
          </a:p>
          <a:p>
            <a:pPr lvl="1">
              <a:lnSpc>
                <a:spcPct val="90000"/>
              </a:lnSpc>
            </a:pPr>
            <a:r>
              <a:rPr lang="sl-SI" sz="1600" dirty="0" smtClean="0">
                <a:solidFill>
                  <a:schemeClr val="tx1"/>
                </a:solidFill>
                <a:latin typeface="Trebuchet MS" panose="020B0603020202020204" pitchFamily="34" charset="0"/>
              </a:rPr>
              <a:t>5. </a:t>
            </a:r>
            <a:r>
              <a:rPr lang="sl-SI" sz="1600" b="1" dirty="0" err="1">
                <a:solidFill>
                  <a:schemeClr val="tx1"/>
                </a:solidFill>
                <a:latin typeface="Trebuchet MS" panose="020B0603020202020204" pitchFamily="34" charset="0"/>
              </a:rPr>
              <a:t>Working</a:t>
            </a:r>
            <a:r>
              <a:rPr lang="sl-SI" sz="1600" b="1" dirty="0">
                <a:solidFill>
                  <a:schemeClr val="tx1"/>
                </a:solidFill>
                <a:latin typeface="Trebuchet MS" panose="020B0603020202020204" pitchFamily="34" charset="0"/>
              </a:rPr>
              <a:t> </a:t>
            </a:r>
            <a:r>
              <a:rPr lang="sl-SI" sz="1600" b="1" dirty="0" err="1">
                <a:solidFill>
                  <a:schemeClr val="tx1"/>
                </a:solidFill>
                <a:latin typeface="Trebuchet MS" panose="020B0603020202020204" pitchFamily="34" charset="0"/>
              </a:rPr>
              <a:t>together</a:t>
            </a:r>
            <a:r>
              <a:rPr lang="sl-SI" sz="1600" b="1" dirty="0">
                <a:solidFill>
                  <a:schemeClr val="tx1"/>
                </a:solidFill>
                <a:latin typeface="Trebuchet MS" panose="020B0603020202020204" pitchFamily="34" charset="0"/>
              </a:rPr>
              <a:t> </a:t>
            </a:r>
            <a:r>
              <a:rPr lang="sl-SI" sz="1600" b="1" dirty="0" err="1">
                <a:solidFill>
                  <a:schemeClr val="tx1"/>
                </a:solidFill>
                <a:latin typeface="Trebuchet MS" panose="020B0603020202020204" pitchFamily="34" charset="0"/>
              </a:rPr>
              <a:t>with</a:t>
            </a:r>
            <a:r>
              <a:rPr lang="sl-SI" sz="1600" b="1" dirty="0">
                <a:solidFill>
                  <a:schemeClr val="tx1"/>
                </a:solidFill>
                <a:latin typeface="Trebuchet MS" panose="020B0603020202020204" pitchFamily="34" charset="0"/>
              </a:rPr>
              <a:t> </a:t>
            </a:r>
            <a:r>
              <a:rPr lang="sl-SI" sz="1600" b="1" dirty="0" smtClean="0">
                <a:solidFill>
                  <a:schemeClr val="tx1"/>
                </a:solidFill>
                <a:latin typeface="Trebuchet MS" panose="020B0603020202020204" pitchFamily="34" charset="0"/>
              </a:rPr>
              <a:t>„</a:t>
            </a:r>
            <a:r>
              <a:rPr lang="sl-SI" sz="1600" b="1" dirty="0" err="1" smtClean="0">
                <a:solidFill>
                  <a:schemeClr val="tx1"/>
                </a:solidFill>
                <a:latin typeface="Trebuchet MS" panose="020B0603020202020204" pitchFamily="34" charset="0"/>
              </a:rPr>
              <a:t>Safe.si</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round</a:t>
            </a:r>
            <a:r>
              <a:rPr lang="sl-SI" sz="1600" b="1" dirty="0" smtClean="0">
                <a:solidFill>
                  <a:schemeClr val="tx1"/>
                </a:solidFill>
                <a:latin typeface="Trebuchet MS" panose="020B0603020202020204" pitchFamily="34" charset="0"/>
              </a:rPr>
              <a:t> table on </a:t>
            </a:r>
            <a:r>
              <a:rPr lang="sl-SI" sz="1600" b="1" dirty="0" err="1" smtClean="0">
                <a:solidFill>
                  <a:schemeClr val="tx1"/>
                </a:solidFill>
                <a:latin typeface="Trebuchet MS" panose="020B0603020202020204" pitchFamily="34" charset="0"/>
              </a:rPr>
              <a:t>the</a:t>
            </a:r>
            <a:r>
              <a:rPr lang="sl-SI" sz="1600" b="1" dirty="0" smtClean="0">
                <a:solidFill>
                  <a:schemeClr val="tx1"/>
                </a:solidFill>
                <a:latin typeface="Trebuchet MS" panose="020B0603020202020204" pitchFamily="34" charset="0"/>
              </a:rPr>
              <a:t> Internet </a:t>
            </a:r>
            <a:r>
              <a:rPr lang="sl-SI" sz="1600" b="1" dirty="0" err="1" smtClean="0">
                <a:solidFill>
                  <a:schemeClr val="tx1"/>
                </a:solidFill>
                <a:latin typeface="Trebuchet MS" panose="020B0603020202020204" pitchFamily="34" charset="0"/>
              </a:rPr>
              <a:t>safety</a:t>
            </a:r>
            <a:r>
              <a:rPr lang="sl-SI" sz="1600" b="1" dirty="0" smtClean="0">
                <a:solidFill>
                  <a:schemeClr val="tx1"/>
                </a:solidFill>
                <a:latin typeface="Trebuchet MS" panose="020B0603020202020204" pitchFamily="34" charset="0"/>
              </a:rPr>
              <a:t> </a:t>
            </a:r>
          </a:p>
          <a:p>
            <a:pPr lvl="1">
              <a:lnSpc>
                <a:spcPct val="90000"/>
              </a:lnSpc>
            </a:pPr>
            <a:endParaRPr lang="sl-SI" sz="1600" b="1" dirty="0">
              <a:solidFill>
                <a:schemeClr val="tx1"/>
              </a:solidFill>
              <a:latin typeface="Trebuchet MS" panose="020B0603020202020204" pitchFamily="34" charset="0"/>
            </a:endParaRPr>
          </a:p>
          <a:p>
            <a:pPr lvl="1">
              <a:lnSpc>
                <a:spcPct val="90000"/>
              </a:lnSpc>
            </a:pPr>
            <a:endParaRPr lang="sl-SI" sz="1600" b="1" dirty="0" smtClean="0">
              <a:solidFill>
                <a:schemeClr val="tx1"/>
              </a:solidFill>
              <a:latin typeface="Trebuchet MS" panose="020B0603020202020204" pitchFamily="34" charset="0"/>
            </a:endParaRPr>
          </a:p>
          <a:p>
            <a:pPr lvl="1">
              <a:lnSpc>
                <a:spcPct val="90000"/>
              </a:lnSpc>
            </a:pPr>
            <a:endParaRPr lang="sl-SI" sz="1600" b="1" dirty="0">
              <a:solidFill>
                <a:schemeClr val="tx1"/>
              </a:solidFill>
              <a:latin typeface="Trebuchet MS" panose="020B0603020202020204" pitchFamily="34" charset="0"/>
            </a:endParaRPr>
          </a:p>
          <a:p>
            <a:pPr lvl="1">
              <a:lnSpc>
                <a:spcPct val="90000"/>
              </a:lnSpc>
            </a:pPr>
            <a:r>
              <a:rPr lang="sl-SI" sz="1600" b="1" dirty="0" smtClean="0">
                <a:solidFill>
                  <a:schemeClr val="tx1"/>
                </a:solidFill>
                <a:latin typeface="Trebuchet MS" panose="020B0603020202020204" pitchFamily="34" charset="0"/>
              </a:rPr>
              <a:t>6. ARNES </a:t>
            </a:r>
            <a:endParaRPr lang="sl-SI" sz="1600" dirty="0">
              <a:solidFill>
                <a:schemeClr val="tx1"/>
              </a:solidFill>
              <a:latin typeface="Trebuchet MS" panose="020B0603020202020204" pitchFamily="34" charset="0"/>
            </a:endParaRPr>
          </a:p>
          <a:p>
            <a:pPr lvl="1">
              <a:lnSpc>
                <a:spcPct val="90000"/>
              </a:lnSpc>
            </a:pPr>
            <a:endParaRPr lang="sl-SI" sz="1600" dirty="0">
              <a:solidFill>
                <a:schemeClr val="tx1"/>
              </a:solidFill>
              <a:latin typeface="Trebuchet MS" panose="020B0603020202020204" pitchFamily="34" charset="0"/>
            </a:endParaRPr>
          </a:p>
          <a:p>
            <a:pPr>
              <a:lnSpc>
                <a:spcPct val="90000"/>
              </a:lnSpc>
            </a:pPr>
            <a:endParaRPr lang="sl-SI" sz="1600" dirty="0">
              <a:solidFill>
                <a:schemeClr val="tx1"/>
              </a:solidFill>
              <a:latin typeface="Trebuchet MS" panose="020B0603020202020204" pitchFamily="34" charset="0"/>
            </a:endParaRPr>
          </a:p>
          <a:p>
            <a:pPr>
              <a:lnSpc>
                <a:spcPct val="90000"/>
              </a:lnSpc>
            </a:pPr>
            <a:r>
              <a:rPr lang="en-US" sz="1600" dirty="0" smtClean="0">
                <a:solidFill>
                  <a:schemeClr val="tx1"/>
                </a:solidFill>
                <a:latin typeface="Trebuchet MS" panose="020B0603020202020204" pitchFamily="34" charset="0"/>
              </a:rPr>
              <a:t> </a:t>
            </a:r>
            <a:endParaRPr lang="sl-SI" sz="1400" dirty="0">
              <a:solidFill>
                <a:schemeClr val="tx1"/>
              </a:solidFill>
              <a:latin typeface="Trebuchet MS" panose="020B0603020202020204" pitchFamily="34" charset="0"/>
            </a:endParaRPr>
          </a:p>
        </p:txBody>
      </p:sp>
      <p:pic>
        <p:nvPicPr>
          <p:cNvPr id="2" name="Slika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031" y="2060848"/>
            <a:ext cx="1009650" cy="1009650"/>
          </a:xfrm>
          <a:prstGeom prst="rect">
            <a:avLst/>
          </a:prstGeom>
        </p:spPr>
      </p:pic>
      <p:pic>
        <p:nvPicPr>
          <p:cNvPr id="3" name="Slika 2"/>
          <p:cNvPicPr>
            <a:picLocks noChangeAspect="1"/>
          </p:cNvPicPr>
          <p:nvPr/>
        </p:nvPicPr>
        <p:blipFill rotWithShape="1">
          <a:blip r:embed="rId3" cstate="print">
            <a:extLst>
              <a:ext uri="{28A0092B-C50C-407E-A947-70E740481C1C}">
                <a14:useLocalDpi xmlns:a14="http://schemas.microsoft.com/office/drawing/2010/main" val="0"/>
              </a:ext>
            </a:extLst>
          </a:blip>
          <a:srcRect l="5340" t="6931" r="34175" b="74523"/>
          <a:stretch/>
        </p:blipFill>
        <p:spPr>
          <a:xfrm>
            <a:off x="5292080" y="3329059"/>
            <a:ext cx="1491440" cy="285813"/>
          </a:xfrm>
          <a:prstGeom prst="rect">
            <a:avLst/>
          </a:prstGeom>
        </p:spPr>
      </p:pic>
      <p:pic>
        <p:nvPicPr>
          <p:cNvPr id="4" name="Slika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3148116"/>
            <a:ext cx="1562100" cy="647700"/>
          </a:xfrm>
          <a:prstGeom prst="rect">
            <a:avLst/>
          </a:prstGeom>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464" y="4077072"/>
            <a:ext cx="62738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11903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8434388" y="6353175"/>
            <a:ext cx="541337" cy="333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0" tIns="0" rIns="0" bIns="0"/>
          <a:lstStyle/>
          <a:p>
            <a:fld id="{FC00244A-1C44-46F3-85DD-2C27D3E1A6BC}" type="slidenum">
              <a:rPr lang="sl-SI" sz="1600">
                <a:solidFill>
                  <a:srgbClr val="808080"/>
                </a:solidFill>
              </a:rPr>
              <a:pPr/>
              <a:t>6</a:t>
            </a:fld>
            <a:endParaRPr lang="sl-SI"/>
          </a:p>
        </p:txBody>
      </p:sp>
      <p:sp>
        <p:nvSpPr>
          <p:cNvPr id="5122" name="Rectangle 2"/>
          <p:cNvSpPr>
            <a:spLocks noGrp="1" noChangeArrowheads="1"/>
          </p:cNvSpPr>
          <p:nvPr>
            <p:ph type="title"/>
          </p:nvPr>
        </p:nvSpPr>
        <p:spPr>
          <a:xfrm>
            <a:off x="234950" y="222250"/>
            <a:ext cx="7369175" cy="1044575"/>
          </a:xfrm>
        </p:spPr>
        <p:txBody>
          <a:bodyPr/>
          <a:lstStyle/>
          <a:p>
            <a:r>
              <a:rPr lang="sl-SI" sz="3600" b="1" dirty="0" smtClean="0">
                <a:solidFill>
                  <a:srgbClr val="CC0099"/>
                </a:solidFill>
                <a:effectLst/>
                <a:latin typeface="Trebuchet MS" panose="020B0603020202020204" pitchFamily="34" charset="0"/>
              </a:rPr>
              <a:t>Q1: </a:t>
            </a:r>
            <a:r>
              <a:rPr lang="sl-SI" sz="3600" b="1" dirty="0" err="1" smtClean="0">
                <a:solidFill>
                  <a:srgbClr val="CC0099"/>
                </a:solidFill>
                <a:effectLst/>
                <a:latin typeface="Trebuchet MS" panose="020B0603020202020204" pitchFamily="34" charset="0"/>
              </a:rPr>
              <a:t>What</a:t>
            </a:r>
            <a:r>
              <a:rPr lang="sl-SI" sz="3600" b="1" dirty="0" smtClean="0">
                <a:solidFill>
                  <a:srgbClr val="CC0099"/>
                </a:solidFill>
                <a:effectLst/>
                <a:latin typeface="Trebuchet MS" panose="020B0603020202020204" pitchFamily="34" charset="0"/>
              </a:rPr>
              <a:t> are </a:t>
            </a:r>
            <a:r>
              <a:rPr lang="sl-SI" sz="3600" b="1" dirty="0" err="1" smtClean="0">
                <a:solidFill>
                  <a:srgbClr val="CC0099"/>
                </a:solidFill>
                <a:effectLst/>
                <a:latin typeface="Trebuchet MS" panose="020B0603020202020204" pitchFamily="34" charset="0"/>
              </a:rPr>
              <a:t>the</a:t>
            </a:r>
            <a:r>
              <a:rPr lang="sl-SI" sz="3600" b="1" dirty="0" smtClean="0">
                <a:solidFill>
                  <a:srgbClr val="CC0099"/>
                </a:solidFill>
                <a:effectLst/>
                <a:latin typeface="Trebuchet MS" panose="020B0603020202020204" pitchFamily="34" charset="0"/>
              </a:rPr>
              <a:t> </a:t>
            </a:r>
            <a:r>
              <a:rPr lang="sl-SI" sz="3600" b="1" dirty="0" err="1" smtClean="0">
                <a:solidFill>
                  <a:srgbClr val="CC0099"/>
                </a:solidFill>
                <a:effectLst/>
                <a:latin typeface="Trebuchet MS" panose="020B0603020202020204" pitchFamily="34" charset="0"/>
              </a:rPr>
              <a:t>rules</a:t>
            </a:r>
            <a:r>
              <a:rPr lang="sl-SI" sz="3600" b="1" dirty="0" smtClean="0">
                <a:solidFill>
                  <a:srgbClr val="CC0099"/>
                </a:solidFill>
                <a:effectLst/>
                <a:latin typeface="Trebuchet MS" panose="020B0603020202020204" pitchFamily="34" charset="0"/>
              </a:rPr>
              <a:t> in </a:t>
            </a:r>
            <a:r>
              <a:rPr lang="sl-SI" sz="3600" b="1" dirty="0" err="1" smtClean="0">
                <a:solidFill>
                  <a:srgbClr val="CC0099"/>
                </a:solidFill>
                <a:effectLst/>
                <a:latin typeface="Trebuchet MS" panose="020B0603020202020204" pitchFamily="34" charset="0"/>
              </a:rPr>
              <a:t>the</a:t>
            </a:r>
            <a:r>
              <a:rPr lang="sl-SI" sz="3600" b="1" dirty="0" smtClean="0">
                <a:solidFill>
                  <a:srgbClr val="CC0099"/>
                </a:solidFill>
                <a:effectLst/>
                <a:latin typeface="Trebuchet MS" panose="020B0603020202020204" pitchFamily="34" charset="0"/>
              </a:rPr>
              <a:t> </a:t>
            </a:r>
            <a:r>
              <a:rPr lang="sl-SI" sz="3600" b="1" dirty="0" err="1" smtClean="0">
                <a:solidFill>
                  <a:srgbClr val="CC0099"/>
                </a:solidFill>
                <a:effectLst/>
                <a:latin typeface="Trebuchet MS" panose="020B0603020202020204" pitchFamily="34" charset="0"/>
              </a:rPr>
              <a:t>school</a:t>
            </a:r>
            <a:r>
              <a:rPr lang="sl-SI" sz="3600" b="1" dirty="0">
                <a:solidFill>
                  <a:srgbClr val="CC0099"/>
                </a:solidFill>
                <a:latin typeface="Trebuchet MS" panose="020B0603020202020204" pitchFamily="34" charset="0"/>
              </a:rPr>
              <a:t>?</a:t>
            </a:r>
            <a:endParaRPr lang="sl-SI" sz="3600" b="1" dirty="0">
              <a:solidFill>
                <a:srgbClr val="CC0099"/>
              </a:solidFill>
              <a:effectLst/>
              <a:latin typeface="Trebuchet MS" panose="020B0603020202020204" pitchFamily="34" charset="0"/>
            </a:endParaRPr>
          </a:p>
        </p:txBody>
      </p:sp>
      <p:sp>
        <p:nvSpPr>
          <p:cNvPr id="5123" name="Rectangle 3"/>
          <p:cNvSpPr>
            <a:spLocks noGrp="1" noChangeArrowheads="1"/>
          </p:cNvSpPr>
          <p:nvPr>
            <p:ph type="body" idx="1"/>
          </p:nvPr>
        </p:nvSpPr>
        <p:spPr>
          <a:xfrm>
            <a:off x="234950" y="1484784"/>
            <a:ext cx="8662988" cy="4752528"/>
          </a:xfrm>
        </p:spPr>
        <p:txBody>
          <a:bodyPr/>
          <a:lstStyle/>
          <a:p>
            <a:pPr marL="571500" lvl="1" indent="-342900">
              <a:lnSpc>
                <a:spcPct val="90000"/>
              </a:lnSpc>
              <a:buAutoNum type="arabicPeriod"/>
            </a:pPr>
            <a:r>
              <a:rPr lang="sl-SI" sz="1600" dirty="0" err="1" smtClean="0">
                <a:solidFill>
                  <a:schemeClr val="tx1"/>
                </a:solidFill>
                <a:latin typeface="Trebuchet MS" panose="020B0603020202020204" pitchFamily="34" charset="0"/>
              </a:rPr>
              <a:t>Students</a:t>
            </a:r>
            <a:r>
              <a:rPr lang="sl-SI" sz="1600" dirty="0" smtClean="0">
                <a:solidFill>
                  <a:schemeClr val="tx1"/>
                </a:solidFill>
                <a:latin typeface="Trebuchet MS" panose="020B0603020202020204" pitchFamily="34" charset="0"/>
              </a:rPr>
              <a:t> are </a:t>
            </a:r>
            <a:r>
              <a:rPr lang="sl-SI" sz="1600" dirty="0" err="1" smtClean="0">
                <a:solidFill>
                  <a:schemeClr val="tx1"/>
                </a:solidFill>
                <a:latin typeface="Trebuchet MS" panose="020B0603020202020204" pitchFamily="34" charset="0"/>
              </a:rPr>
              <a:t>allowed</a:t>
            </a:r>
            <a:r>
              <a:rPr lang="sl-SI" sz="1600" dirty="0" smtClean="0">
                <a:solidFill>
                  <a:schemeClr val="tx1"/>
                </a:solidFill>
                <a:latin typeface="Trebuchet MS" panose="020B0603020202020204" pitchFamily="34" charset="0"/>
              </a:rPr>
              <a:t> to </a:t>
            </a:r>
            <a:r>
              <a:rPr lang="sl-SI" sz="1600" dirty="0" err="1" smtClean="0">
                <a:solidFill>
                  <a:schemeClr val="tx1"/>
                </a:solidFill>
                <a:latin typeface="Trebuchet MS" panose="020B0603020202020204" pitchFamily="34" charset="0"/>
              </a:rPr>
              <a:t>have</a:t>
            </a:r>
            <a:r>
              <a:rPr lang="sl-SI" sz="1600" dirty="0" smtClean="0">
                <a:solidFill>
                  <a:schemeClr val="tx1"/>
                </a:solidFill>
                <a:latin typeface="Trebuchet MS" panose="020B0603020202020204" pitchFamily="34" charset="0"/>
              </a:rPr>
              <a:t> </a:t>
            </a:r>
            <a:r>
              <a:rPr lang="sl-SI" sz="1600" b="1" dirty="0" smtClean="0">
                <a:solidFill>
                  <a:schemeClr val="tx1"/>
                </a:solidFill>
                <a:latin typeface="Trebuchet MS" panose="020B0603020202020204" pitchFamily="34" charset="0"/>
              </a:rPr>
              <a:t>open </a:t>
            </a:r>
            <a:r>
              <a:rPr lang="sl-SI" sz="1600" b="1" dirty="0" err="1" smtClean="0">
                <a:solidFill>
                  <a:schemeClr val="tx1"/>
                </a:solidFill>
                <a:latin typeface="Trebuchet MS" panose="020B0603020202020204" pitchFamily="34" charset="0"/>
              </a:rPr>
              <a:t>computer</a:t>
            </a:r>
            <a:r>
              <a:rPr lang="sl-SI" sz="1600" b="1" dirty="0" smtClean="0">
                <a:solidFill>
                  <a:schemeClr val="tx1"/>
                </a:solidFill>
                <a:latin typeface="Trebuchet MS" panose="020B0603020202020204" pitchFamily="34" charset="0"/>
              </a:rPr>
              <a:t> on </a:t>
            </a:r>
            <a:r>
              <a:rPr lang="sl-SI" sz="1600" b="1" dirty="0" err="1" smtClean="0">
                <a:solidFill>
                  <a:schemeClr val="tx1"/>
                </a:solidFill>
                <a:latin typeface="Trebuchet MS" panose="020B0603020202020204" pitchFamily="34" charset="0"/>
              </a:rPr>
              <a:t>the</a:t>
            </a:r>
            <a:r>
              <a:rPr lang="sl-SI" sz="1600" b="1" dirty="0" smtClean="0">
                <a:solidFill>
                  <a:schemeClr val="tx1"/>
                </a:solidFill>
                <a:latin typeface="Trebuchet MS" panose="020B0603020202020204" pitchFamily="34" charset="0"/>
              </a:rPr>
              <a:t> table, </a:t>
            </a:r>
            <a:r>
              <a:rPr lang="sl-SI" sz="1600" b="1" dirty="0" err="1" smtClean="0">
                <a:solidFill>
                  <a:schemeClr val="tx1"/>
                </a:solidFill>
                <a:latin typeface="Trebuchet MS" panose="020B0603020202020204" pitchFamily="34" charset="0"/>
              </a:rPr>
              <a:t>if</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the</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learning</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activitie</a:t>
            </a:r>
            <a:r>
              <a:rPr lang="sl-SI" sz="1600" b="1" dirty="0" smtClean="0">
                <a:solidFill>
                  <a:schemeClr val="tx1"/>
                </a:solidFill>
                <a:latin typeface="Trebuchet MS" panose="020B0603020202020204" pitchFamily="34" charset="0"/>
              </a:rPr>
              <a:t> is </a:t>
            </a:r>
            <a:r>
              <a:rPr lang="sl-SI" sz="1600" b="1" dirty="0" err="1" smtClean="0">
                <a:solidFill>
                  <a:schemeClr val="tx1"/>
                </a:solidFill>
                <a:latin typeface="Trebuchet MS" panose="020B0603020202020204" pitchFamily="34" charset="0"/>
              </a:rPr>
              <a:t>organised</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with</a:t>
            </a:r>
            <a:r>
              <a:rPr lang="sl-SI" sz="1600" b="1" dirty="0" smtClean="0">
                <a:solidFill>
                  <a:schemeClr val="tx1"/>
                </a:solidFill>
                <a:latin typeface="Trebuchet MS" panose="020B0603020202020204" pitchFamily="34" charset="0"/>
              </a:rPr>
              <a:t> ICT</a:t>
            </a:r>
            <a:r>
              <a:rPr lang="sl-SI" sz="1600" dirty="0" smtClean="0">
                <a:solidFill>
                  <a:schemeClr val="tx1"/>
                </a:solidFill>
                <a:latin typeface="Trebuchet MS" panose="020B0603020202020204" pitchFamily="34" charset="0"/>
              </a:rPr>
              <a:t> – </a:t>
            </a:r>
            <a:r>
              <a:rPr lang="sl-SI" sz="1600" dirty="0" err="1" smtClean="0">
                <a:solidFill>
                  <a:schemeClr val="tx1"/>
                </a:solidFill>
                <a:latin typeface="Trebuchet MS" panose="020B0603020202020204" pitchFamily="34" charset="0"/>
              </a:rPr>
              <a:t>teacher</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has</a:t>
            </a:r>
            <a:r>
              <a:rPr lang="sl-SI" sz="1600" dirty="0" smtClean="0">
                <a:solidFill>
                  <a:schemeClr val="tx1"/>
                </a:solidFill>
                <a:latin typeface="Trebuchet MS" panose="020B0603020202020204" pitchFamily="34" charset="0"/>
              </a:rPr>
              <a:t> to </a:t>
            </a:r>
            <a:r>
              <a:rPr lang="sl-SI" sz="1600" dirty="0" err="1" smtClean="0">
                <a:solidFill>
                  <a:schemeClr val="tx1"/>
                </a:solidFill>
                <a:latin typeface="Trebuchet MS" panose="020B0603020202020204" pitchFamily="34" charset="0"/>
              </a:rPr>
              <a:t>say</a:t>
            </a:r>
            <a:r>
              <a:rPr lang="sl-SI" sz="1600" dirty="0" smtClean="0">
                <a:solidFill>
                  <a:schemeClr val="tx1"/>
                </a:solidFill>
                <a:latin typeface="Trebuchet MS" panose="020B0603020202020204" pitchFamily="34" charset="0"/>
              </a:rPr>
              <a:t> it</a:t>
            </a:r>
          </a:p>
          <a:p>
            <a:pPr lvl="1">
              <a:lnSpc>
                <a:spcPct val="90000"/>
              </a:lnSpc>
            </a:pPr>
            <a:endParaRPr lang="sl-SI" sz="1600" dirty="0" smtClean="0">
              <a:solidFill>
                <a:schemeClr val="tx1"/>
              </a:solidFill>
              <a:latin typeface="Trebuchet MS" panose="020B0603020202020204" pitchFamily="34" charset="0"/>
            </a:endParaRPr>
          </a:p>
          <a:p>
            <a:pPr lvl="1">
              <a:lnSpc>
                <a:spcPct val="90000"/>
              </a:lnSpc>
            </a:pPr>
            <a:r>
              <a:rPr lang="sl-SI" sz="1600" dirty="0" smtClean="0">
                <a:solidFill>
                  <a:schemeClr val="tx1"/>
                </a:solidFill>
                <a:latin typeface="Trebuchet MS" panose="020B0603020202020204" pitchFamily="34" charset="0"/>
              </a:rPr>
              <a:t>2.  </a:t>
            </a:r>
            <a:r>
              <a:rPr lang="sl-SI" sz="1600" dirty="0" err="1" smtClean="0">
                <a:solidFill>
                  <a:schemeClr val="tx1"/>
                </a:solidFill>
                <a:latin typeface="Trebuchet MS" panose="020B0603020202020204" pitchFamily="34" charset="0"/>
              </a:rPr>
              <a:t>Students</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get</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the</a:t>
            </a:r>
            <a:r>
              <a:rPr lang="sl-SI" sz="1600"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laptop</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with</a:t>
            </a:r>
            <a:r>
              <a:rPr lang="sl-SI" sz="1600" b="1" dirty="0" smtClean="0">
                <a:solidFill>
                  <a:schemeClr val="tx1"/>
                </a:solidFill>
                <a:latin typeface="Trebuchet MS" panose="020B0603020202020204" pitchFamily="34" charset="0"/>
              </a:rPr>
              <a:t> Windows </a:t>
            </a:r>
            <a:r>
              <a:rPr lang="sl-SI" sz="1600" b="1" dirty="0" err="1" smtClean="0">
                <a:solidFill>
                  <a:schemeClr val="tx1"/>
                </a:solidFill>
                <a:latin typeface="Trebuchet MS" panose="020B0603020202020204" pitchFamily="34" charset="0"/>
              </a:rPr>
              <a:t>and</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installed</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programms</a:t>
            </a:r>
            <a:r>
              <a:rPr lang="sl-SI" sz="1600" b="1" dirty="0" smtClean="0">
                <a:solidFill>
                  <a:schemeClr val="tx1"/>
                </a:solidFill>
                <a:latin typeface="Trebuchet MS" panose="020B0603020202020204" pitchFamily="34" charset="0"/>
              </a:rPr>
              <a:t> </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they</a:t>
            </a:r>
            <a:r>
              <a:rPr lang="sl-SI" sz="1600" dirty="0" smtClean="0">
                <a:solidFill>
                  <a:schemeClr val="tx1"/>
                </a:solidFill>
                <a:latin typeface="Trebuchet MS" panose="020B0603020202020204" pitchFamily="34" charset="0"/>
              </a:rPr>
              <a:t> are </a:t>
            </a:r>
            <a:r>
              <a:rPr lang="sl-SI" sz="1600" dirty="0" err="1" smtClean="0">
                <a:solidFill>
                  <a:schemeClr val="tx1"/>
                </a:solidFill>
                <a:latin typeface="Trebuchet MS" panose="020B0603020202020204" pitchFamily="34" charset="0"/>
              </a:rPr>
              <a:t>allowed</a:t>
            </a:r>
            <a:r>
              <a:rPr lang="sl-SI" sz="1600" dirty="0" smtClean="0">
                <a:solidFill>
                  <a:schemeClr val="tx1"/>
                </a:solidFill>
                <a:latin typeface="Trebuchet MS" panose="020B0603020202020204" pitchFamily="34" charset="0"/>
              </a:rPr>
              <a:t> to 	  </a:t>
            </a:r>
            <a:r>
              <a:rPr lang="sl-SI" sz="1600" dirty="0" err="1" smtClean="0">
                <a:solidFill>
                  <a:schemeClr val="tx1"/>
                </a:solidFill>
                <a:latin typeface="Trebuchet MS" panose="020B0603020202020204" pitchFamily="34" charset="0"/>
              </a:rPr>
              <a:t>download</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other</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programms</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if</a:t>
            </a:r>
            <a:r>
              <a:rPr lang="sl-SI" sz="1600" dirty="0" smtClean="0">
                <a:solidFill>
                  <a:schemeClr val="tx1"/>
                </a:solidFill>
                <a:latin typeface="Trebuchet MS" panose="020B0603020202020204" pitchFamily="34" charset="0"/>
              </a:rPr>
              <a:t> used </a:t>
            </a:r>
            <a:r>
              <a:rPr lang="sl-SI" sz="1600" dirty="0" err="1" smtClean="0">
                <a:solidFill>
                  <a:schemeClr val="tx1"/>
                </a:solidFill>
                <a:latin typeface="Trebuchet MS" panose="020B0603020202020204" pitchFamily="34" charset="0"/>
              </a:rPr>
              <a:t>for</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learning</a:t>
            </a:r>
            <a:r>
              <a:rPr lang="sl-SI" sz="1600" dirty="0" smtClean="0">
                <a:solidFill>
                  <a:schemeClr val="tx1"/>
                </a:solidFill>
                <a:latin typeface="Trebuchet MS" panose="020B0603020202020204" pitchFamily="34" charset="0"/>
              </a:rPr>
              <a:t>/</a:t>
            </a:r>
            <a:r>
              <a:rPr lang="sl-SI" sz="1600" dirty="0" err="1" smtClean="0">
                <a:solidFill>
                  <a:schemeClr val="tx1"/>
                </a:solidFill>
                <a:latin typeface="Trebuchet MS" panose="020B0603020202020204" pitchFamily="34" charset="0"/>
              </a:rPr>
              <a:t>classroom</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informing</a:t>
            </a:r>
            <a:r>
              <a:rPr lang="sl-SI" sz="1600" dirty="0" smtClean="0">
                <a:solidFill>
                  <a:schemeClr val="tx1"/>
                </a:solidFill>
                <a:latin typeface="Trebuchet MS" panose="020B0603020202020204" pitchFamily="34" charset="0"/>
              </a:rPr>
              <a:t>/</a:t>
            </a:r>
            <a:r>
              <a:rPr lang="sl-SI" sz="1600" dirty="0" err="1" smtClean="0">
                <a:solidFill>
                  <a:schemeClr val="tx1"/>
                </a:solidFill>
                <a:latin typeface="Trebuchet MS" panose="020B0603020202020204" pitchFamily="34" charset="0"/>
              </a:rPr>
              <a:t>asking</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the</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technical</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support</a:t>
            </a:r>
            <a:endParaRPr lang="sl-SI" sz="1600" dirty="0">
              <a:solidFill>
                <a:schemeClr val="tx1"/>
              </a:solidFill>
              <a:latin typeface="Trebuchet MS" panose="020B0603020202020204" pitchFamily="34" charset="0"/>
            </a:endParaRPr>
          </a:p>
          <a:p>
            <a:pPr lvl="1">
              <a:lnSpc>
                <a:spcPct val="90000"/>
              </a:lnSpc>
            </a:pPr>
            <a:endParaRPr lang="sl-SI" sz="1600" b="1" dirty="0" smtClean="0">
              <a:solidFill>
                <a:schemeClr val="tx1"/>
              </a:solidFill>
              <a:latin typeface="Trebuchet MS" panose="020B0603020202020204" pitchFamily="34" charset="0"/>
            </a:endParaRPr>
          </a:p>
          <a:p>
            <a:pPr marL="571500" lvl="1" indent="-342900">
              <a:lnSpc>
                <a:spcPct val="90000"/>
              </a:lnSpc>
              <a:buAutoNum type="arabicPeriod" startAt="3"/>
            </a:pPr>
            <a:r>
              <a:rPr lang="sl-SI" sz="1600" dirty="0" err="1" smtClean="0">
                <a:solidFill>
                  <a:schemeClr val="tx1"/>
                </a:solidFill>
                <a:latin typeface="Trebuchet MS" panose="020B0603020202020204" pitchFamily="34" charset="0"/>
              </a:rPr>
              <a:t>They</a:t>
            </a:r>
            <a:r>
              <a:rPr lang="sl-SI" sz="1600" dirty="0" smtClean="0">
                <a:solidFill>
                  <a:schemeClr val="tx1"/>
                </a:solidFill>
                <a:latin typeface="Trebuchet MS" panose="020B0603020202020204" pitchFamily="34" charset="0"/>
              </a:rPr>
              <a:t> are </a:t>
            </a:r>
            <a:r>
              <a:rPr lang="sl-SI" sz="1600" dirty="0" err="1" smtClean="0">
                <a:solidFill>
                  <a:schemeClr val="tx1"/>
                </a:solidFill>
                <a:latin typeface="Trebuchet MS" panose="020B0603020202020204" pitchFamily="34" charset="0"/>
              </a:rPr>
              <a:t>obliged</a:t>
            </a:r>
            <a:r>
              <a:rPr lang="sl-SI" sz="1600" dirty="0" smtClean="0">
                <a:solidFill>
                  <a:schemeClr val="tx1"/>
                </a:solidFill>
                <a:latin typeface="Trebuchet MS" panose="020B0603020202020204" pitchFamily="34" charset="0"/>
              </a:rPr>
              <a:t> to </a:t>
            </a:r>
            <a:r>
              <a:rPr lang="sl-SI" sz="1600" b="1" dirty="0" smtClean="0">
                <a:solidFill>
                  <a:schemeClr val="tx1"/>
                </a:solidFill>
                <a:latin typeface="Trebuchet MS" panose="020B0603020202020204" pitchFamily="34" charset="0"/>
              </a:rPr>
              <a:t>take </a:t>
            </a:r>
            <a:r>
              <a:rPr lang="sl-SI" sz="1600" b="1" dirty="0" err="1" smtClean="0">
                <a:solidFill>
                  <a:schemeClr val="tx1"/>
                </a:solidFill>
                <a:latin typeface="Trebuchet MS" panose="020B0603020202020204" pitchFamily="34" charset="0"/>
              </a:rPr>
              <a:t>care</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of</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the</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laptop</a:t>
            </a:r>
            <a:r>
              <a:rPr lang="sl-SI" sz="1600" b="1" dirty="0" smtClean="0">
                <a:solidFill>
                  <a:schemeClr val="tx1"/>
                </a:solidFill>
                <a:latin typeface="Trebuchet MS" panose="020B0603020202020204" pitchFamily="34" charset="0"/>
              </a:rPr>
              <a:t> </a:t>
            </a:r>
            <a:r>
              <a:rPr lang="sl-SI" sz="1600" dirty="0" smtClean="0">
                <a:solidFill>
                  <a:schemeClr val="tx1"/>
                </a:solidFill>
                <a:latin typeface="Trebuchet MS" panose="020B0603020202020204" pitchFamily="34" charset="0"/>
              </a:rPr>
              <a:t>in </a:t>
            </a:r>
            <a:r>
              <a:rPr lang="sl-SI" sz="1600" dirty="0" err="1" smtClean="0">
                <a:solidFill>
                  <a:schemeClr val="tx1"/>
                </a:solidFill>
                <a:latin typeface="Trebuchet MS" panose="020B0603020202020204" pitchFamily="34" charset="0"/>
              </a:rPr>
              <a:t>the</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way</a:t>
            </a:r>
            <a:r>
              <a:rPr lang="sl-SI" sz="1600" dirty="0" smtClean="0">
                <a:solidFill>
                  <a:schemeClr val="tx1"/>
                </a:solidFill>
                <a:latin typeface="Trebuchet MS" panose="020B0603020202020204" pitchFamily="34" charset="0"/>
              </a:rPr>
              <a:t> to </a:t>
            </a:r>
            <a:r>
              <a:rPr lang="sl-SI" sz="1600" dirty="0" err="1" smtClean="0">
                <a:solidFill>
                  <a:schemeClr val="tx1"/>
                </a:solidFill>
                <a:latin typeface="Trebuchet MS" panose="020B0603020202020204" pitchFamily="34" charset="0"/>
              </a:rPr>
              <a:t>install</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updates</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charge</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the</a:t>
            </a:r>
            <a:r>
              <a:rPr lang="sl-SI" sz="1600" dirty="0" smtClean="0">
                <a:solidFill>
                  <a:schemeClr val="tx1"/>
                </a:solidFill>
                <a:latin typeface="Trebuchet MS" panose="020B0603020202020204" pitchFamily="34" charset="0"/>
              </a:rPr>
              <a:t> </a:t>
            </a:r>
          </a:p>
          <a:p>
            <a:pPr lvl="2">
              <a:lnSpc>
                <a:spcPct val="90000"/>
              </a:lnSpc>
            </a:pP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battery</a:t>
            </a:r>
            <a:r>
              <a:rPr lang="sl-SI" sz="1600" dirty="0" smtClean="0">
                <a:solidFill>
                  <a:schemeClr val="tx1"/>
                </a:solidFill>
                <a:latin typeface="Trebuchet MS" panose="020B0603020202020204" pitchFamily="34" charset="0"/>
              </a:rPr>
              <a:t> at home </a:t>
            </a:r>
            <a:r>
              <a:rPr lang="sl-SI" sz="1600" dirty="0" err="1" smtClean="0">
                <a:solidFill>
                  <a:schemeClr val="tx1"/>
                </a:solidFill>
                <a:latin typeface="Trebuchet MS" panose="020B0603020202020204" pitchFamily="34" charset="0"/>
              </a:rPr>
              <a:t>etc</a:t>
            </a:r>
            <a:r>
              <a:rPr lang="sl-SI" sz="1600" dirty="0" smtClean="0">
                <a:solidFill>
                  <a:schemeClr val="tx1"/>
                </a:solidFill>
                <a:latin typeface="Trebuchet MS" panose="020B0603020202020204" pitchFamily="34" charset="0"/>
              </a:rPr>
              <a:t>.</a:t>
            </a:r>
          </a:p>
          <a:p>
            <a:pPr marL="571500" lvl="1" indent="-342900">
              <a:lnSpc>
                <a:spcPct val="90000"/>
              </a:lnSpc>
              <a:buAutoNum type="arabicPeriod"/>
            </a:pPr>
            <a:endParaRPr lang="sl-SI" sz="1600" dirty="0">
              <a:solidFill>
                <a:schemeClr val="tx1"/>
              </a:solidFill>
              <a:latin typeface="Trebuchet MS" panose="020B0603020202020204" pitchFamily="34" charset="0"/>
            </a:endParaRPr>
          </a:p>
          <a:p>
            <a:pPr marL="571500" lvl="1" indent="-342900">
              <a:lnSpc>
                <a:spcPct val="90000"/>
              </a:lnSpc>
              <a:buAutoNum type="arabicPeriod" startAt="4"/>
            </a:pPr>
            <a:r>
              <a:rPr lang="sl-SI" sz="1600" dirty="0" err="1" smtClean="0">
                <a:solidFill>
                  <a:schemeClr val="tx1"/>
                </a:solidFill>
                <a:latin typeface="Trebuchet MS" panose="020B0603020202020204" pitchFamily="34" charset="0"/>
              </a:rPr>
              <a:t>They</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have</a:t>
            </a:r>
            <a:r>
              <a:rPr lang="sl-SI" sz="1600" dirty="0" smtClean="0">
                <a:solidFill>
                  <a:schemeClr val="tx1"/>
                </a:solidFill>
                <a:latin typeface="Trebuchet MS" panose="020B0603020202020204" pitchFamily="34" charset="0"/>
              </a:rPr>
              <a:t> to </a:t>
            </a:r>
            <a:r>
              <a:rPr lang="sl-SI" sz="1600" dirty="0" err="1" smtClean="0">
                <a:solidFill>
                  <a:schemeClr val="tx1"/>
                </a:solidFill>
                <a:latin typeface="Trebuchet MS" panose="020B0603020202020204" pitchFamily="34" charset="0"/>
              </a:rPr>
              <a:t>learn</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how</a:t>
            </a:r>
            <a:r>
              <a:rPr lang="sl-SI" sz="1600" dirty="0" smtClean="0">
                <a:solidFill>
                  <a:schemeClr val="tx1"/>
                </a:solidFill>
                <a:latin typeface="Trebuchet MS" panose="020B0603020202020204" pitchFamily="34" charset="0"/>
              </a:rPr>
              <a:t> to </a:t>
            </a:r>
            <a:r>
              <a:rPr lang="sl-SI" sz="1600" dirty="0" err="1" smtClean="0">
                <a:solidFill>
                  <a:schemeClr val="tx1"/>
                </a:solidFill>
                <a:latin typeface="Trebuchet MS" panose="020B0603020202020204" pitchFamily="34" charset="0"/>
              </a:rPr>
              <a:t>use</a:t>
            </a:r>
            <a:r>
              <a:rPr lang="sl-SI" sz="1600"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Moodle</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have</a:t>
            </a:r>
            <a:r>
              <a:rPr lang="sl-SI" sz="1600"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Edoroam</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account</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know</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how</a:t>
            </a:r>
            <a:r>
              <a:rPr lang="sl-SI" sz="1600" dirty="0" smtClean="0">
                <a:solidFill>
                  <a:schemeClr val="tx1"/>
                </a:solidFill>
                <a:latin typeface="Trebuchet MS" panose="020B0603020202020204" pitchFamily="34" charset="0"/>
              </a:rPr>
              <a:t> to </a:t>
            </a:r>
            <a:r>
              <a:rPr lang="sl-SI" sz="1600" b="1" dirty="0" err="1" smtClean="0">
                <a:solidFill>
                  <a:schemeClr val="tx1"/>
                </a:solidFill>
                <a:latin typeface="Trebuchet MS" panose="020B0603020202020204" pitchFamily="34" charset="0"/>
              </a:rPr>
              <a:t>organisie</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documents</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for</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different</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subjects</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together</a:t>
            </a:r>
            <a:endParaRPr lang="sl-SI" sz="1600" dirty="0" smtClean="0">
              <a:solidFill>
                <a:schemeClr val="tx1"/>
              </a:solidFill>
              <a:latin typeface="Trebuchet MS" panose="020B0603020202020204" pitchFamily="34" charset="0"/>
            </a:endParaRPr>
          </a:p>
          <a:p>
            <a:pPr marL="571500" lvl="1" indent="-342900">
              <a:lnSpc>
                <a:spcPct val="90000"/>
              </a:lnSpc>
              <a:buAutoNum type="arabicPeriod" startAt="4"/>
            </a:pPr>
            <a:endParaRPr lang="sl-SI" sz="1600" dirty="0" smtClean="0">
              <a:solidFill>
                <a:schemeClr val="tx1"/>
              </a:solidFill>
              <a:latin typeface="Trebuchet MS" panose="020B0603020202020204" pitchFamily="34" charset="0"/>
            </a:endParaRPr>
          </a:p>
          <a:p>
            <a:pPr lvl="1">
              <a:lnSpc>
                <a:spcPct val="90000"/>
              </a:lnSpc>
            </a:pPr>
            <a:r>
              <a:rPr lang="sl-SI" sz="1600" dirty="0" smtClean="0">
                <a:solidFill>
                  <a:schemeClr val="tx1"/>
                </a:solidFill>
                <a:latin typeface="Trebuchet MS" panose="020B0603020202020204" pitchFamily="34" charset="0"/>
              </a:rPr>
              <a:t>5.  </a:t>
            </a:r>
            <a:r>
              <a:rPr lang="sl-SI" sz="1600" dirty="0" err="1" smtClean="0">
                <a:solidFill>
                  <a:schemeClr val="tx1"/>
                </a:solidFill>
                <a:latin typeface="Trebuchet MS" panose="020B0603020202020204" pitchFamily="34" charset="0"/>
              </a:rPr>
              <a:t>They</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can</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choos</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between</a:t>
            </a:r>
            <a:r>
              <a:rPr lang="sl-SI" sz="1600"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taking</a:t>
            </a:r>
            <a:r>
              <a:rPr lang="sl-SI" sz="1600" b="1" dirty="0" smtClean="0">
                <a:solidFill>
                  <a:schemeClr val="tx1"/>
                </a:solidFill>
                <a:latin typeface="Trebuchet MS" panose="020B0603020202020204" pitchFamily="34" charset="0"/>
              </a:rPr>
              <a:t> notes </a:t>
            </a:r>
            <a:r>
              <a:rPr lang="sl-SI" sz="1600" dirty="0" smtClean="0">
                <a:solidFill>
                  <a:schemeClr val="tx1"/>
                </a:solidFill>
                <a:latin typeface="Trebuchet MS" panose="020B0603020202020204" pitchFamily="34" charset="0"/>
              </a:rPr>
              <a:t>on </a:t>
            </a:r>
            <a:r>
              <a:rPr lang="sl-SI" sz="1600" dirty="0" err="1" smtClean="0">
                <a:solidFill>
                  <a:schemeClr val="tx1"/>
                </a:solidFill>
                <a:latin typeface="Trebuchet MS" panose="020B0603020202020204" pitchFamily="34" charset="0"/>
              </a:rPr>
              <a:t>computer</a:t>
            </a:r>
            <a:r>
              <a:rPr lang="sl-SI" sz="1600" dirty="0" smtClean="0">
                <a:solidFill>
                  <a:schemeClr val="tx1"/>
                </a:solidFill>
                <a:latin typeface="Trebuchet MS" panose="020B0603020202020204" pitchFamily="34" charset="0"/>
              </a:rPr>
              <a:t> or on </a:t>
            </a:r>
            <a:r>
              <a:rPr lang="sl-SI" sz="1600" dirty="0" err="1" smtClean="0">
                <a:solidFill>
                  <a:schemeClr val="tx1"/>
                </a:solidFill>
                <a:latin typeface="Trebuchet MS" panose="020B0603020202020204" pitchFamily="34" charset="0"/>
              </a:rPr>
              <a:t>the</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paper</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teachers</a:t>
            </a:r>
            <a:r>
              <a:rPr lang="sl-SI" sz="1600" dirty="0" smtClean="0">
                <a:solidFill>
                  <a:schemeClr val="tx1"/>
                </a:solidFill>
                <a:latin typeface="Trebuchet MS" panose="020B0603020202020204" pitchFamily="34" charset="0"/>
              </a:rPr>
              <a:t> are 	  	  </a:t>
            </a:r>
            <a:r>
              <a:rPr lang="sl-SI" sz="1600" dirty="0" err="1" smtClean="0">
                <a:solidFill>
                  <a:schemeClr val="tx1"/>
                </a:solidFill>
                <a:latin typeface="Trebuchet MS" panose="020B0603020202020204" pitchFamily="34" charset="0"/>
              </a:rPr>
              <a:t>checking</a:t>
            </a:r>
            <a:r>
              <a:rPr lang="sl-SI" sz="1600" dirty="0" smtClean="0">
                <a:solidFill>
                  <a:schemeClr val="tx1"/>
                </a:solidFill>
                <a:latin typeface="Trebuchet MS" panose="020B0603020202020204" pitchFamily="34" charset="0"/>
              </a:rPr>
              <a:t> on </a:t>
            </a:r>
            <a:r>
              <a:rPr lang="sl-SI" sz="1600" dirty="0" err="1" smtClean="0">
                <a:solidFill>
                  <a:schemeClr val="tx1"/>
                </a:solidFill>
                <a:latin typeface="Trebuchet MS" panose="020B0603020202020204" pitchFamily="34" charset="0"/>
              </a:rPr>
              <a:t>the</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students</a:t>
            </a:r>
            <a:r>
              <a:rPr lang="sl-SI" sz="1600" dirty="0" smtClean="0">
                <a:solidFill>
                  <a:schemeClr val="tx1"/>
                </a:solidFill>
                <a:latin typeface="Trebuchet MS" panose="020B0603020202020204" pitchFamily="34" charset="0"/>
              </a:rPr>
              <a:t> </a:t>
            </a:r>
          </a:p>
          <a:p>
            <a:pPr lvl="1">
              <a:lnSpc>
                <a:spcPct val="90000"/>
              </a:lnSpc>
            </a:pPr>
            <a:endParaRPr lang="sl-SI" sz="1600" dirty="0" smtClean="0">
              <a:solidFill>
                <a:schemeClr val="tx1"/>
              </a:solidFill>
              <a:latin typeface="Trebuchet MS" panose="020B0603020202020204" pitchFamily="34" charset="0"/>
            </a:endParaRPr>
          </a:p>
          <a:p>
            <a:pPr marL="571500" lvl="1" indent="-342900">
              <a:lnSpc>
                <a:spcPct val="90000"/>
              </a:lnSpc>
              <a:buAutoNum type="arabicPeriod" startAt="6"/>
            </a:pPr>
            <a:r>
              <a:rPr lang="sl-SI" sz="1600" b="1" dirty="0" err="1" smtClean="0">
                <a:solidFill>
                  <a:schemeClr val="tx1"/>
                </a:solidFill>
                <a:latin typeface="Trebuchet MS" panose="020B0603020202020204" pitchFamily="34" charset="0"/>
              </a:rPr>
              <a:t>Teachers</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can</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act</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if</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student</a:t>
            </a:r>
            <a:r>
              <a:rPr lang="sl-SI" sz="1600" dirty="0" smtClean="0">
                <a:solidFill>
                  <a:schemeClr val="tx1"/>
                </a:solidFill>
                <a:latin typeface="Trebuchet MS" panose="020B0603020202020204" pitchFamily="34" charset="0"/>
              </a:rPr>
              <a:t> are </a:t>
            </a:r>
            <a:r>
              <a:rPr lang="sl-SI" sz="1600" dirty="0" err="1" smtClean="0">
                <a:solidFill>
                  <a:schemeClr val="tx1"/>
                </a:solidFill>
                <a:latin typeface="Trebuchet MS" panose="020B0603020202020204" pitchFamily="34" charset="0"/>
              </a:rPr>
              <a:t>going</a:t>
            </a:r>
            <a:r>
              <a:rPr lang="sl-SI" sz="1600" dirty="0" smtClean="0">
                <a:solidFill>
                  <a:schemeClr val="tx1"/>
                </a:solidFill>
                <a:latin typeface="Trebuchet MS" panose="020B0603020202020204" pitchFamily="34" charset="0"/>
              </a:rPr>
              <a:t> on </a:t>
            </a:r>
            <a:r>
              <a:rPr lang="sl-SI" sz="1600" dirty="0" err="1" smtClean="0">
                <a:solidFill>
                  <a:schemeClr val="tx1"/>
                </a:solidFill>
                <a:latin typeface="Trebuchet MS" panose="020B0603020202020204" pitchFamily="34" charset="0"/>
              </a:rPr>
              <a:t>fb</a:t>
            </a:r>
            <a:r>
              <a:rPr lang="sl-SI" sz="1600" dirty="0" smtClean="0">
                <a:solidFill>
                  <a:schemeClr val="tx1"/>
                </a:solidFill>
                <a:latin typeface="Trebuchet MS" panose="020B0603020202020204" pitchFamily="34" charset="0"/>
              </a:rPr>
              <a:t> or </a:t>
            </a:r>
            <a:r>
              <a:rPr lang="sl-SI" sz="1600" dirty="0" err="1" smtClean="0">
                <a:solidFill>
                  <a:schemeClr val="tx1"/>
                </a:solidFill>
                <a:latin typeface="Trebuchet MS" panose="020B0603020202020204" pitchFamily="34" charset="0"/>
              </a:rPr>
              <a:t>playing</a:t>
            </a:r>
            <a:r>
              <a:rPr lang="sl-SI" sz="1600" dirty="0" smtClean="0">
                <a:solidFill>
                  <a:schemeClr val="tx1"/>
                </a:solidFill>
                <a:latin typeface="Trebuchet MS" panose="020B0603020202020204" pitchFamily="34" charset="0"/>
              </a:rPr>
              <a:t> game </a:t>
            </a:r>
            <a:r>
              <a:rPr lang="sl-SI" sz="1600" dirty="0" err="1" smtClean="0">
                <a:solidFill>
                  <a:schemeClr val="tx1"/>
                </a:solidFill>
                <a:latin typeface="Trebuchet MS" panose="020B0603020202020204" pitchFamily="34" charset="0"/>
              </a:rPr>
              <a:t>instead</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of</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carrying</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out</a:t>
            </a:r>
            <a:r>
              <a:rPr lang="sl-SI" sz="1600" dirty="0" smtClean="0">
                <a:solidFill>
                  <a:schemeClr val="tx1"/>
                </a:solidFill>
                <a:latin typeface="Trebuchet MS" panose="020B0603020202020204" pitchFamily="34" charset="0"/>
              </a:rPr>
              <a:t> </a:t>
            </a:r>
          </a:p>
          <a:p>
            <a:pPr lvl="1">
              <a:lnSpc>
                <a:spcPct val="90000"/>
              </a:lnSpc>
            </a:pPr>
            <a:r>
              <a:rPr lang="sl-SI" sz="1600" dirty="0">
                <a:solidFill>
                  <a:schemeClr val="tx1"/>
                </a:solidFill>
                <a:latin typeface="Trebuchet MS" panose="020B0603020202020204" pitchFamily="34" charset="0"/>
              </a:rPr>
              <a:t>	</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learning</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activites</a:t>
            </a:r>
            <a:endParaRPr lang="sl-SI" sz="1600" b="1" dirty="0" smtClean="0">
              <a:solidFill>
                <a:schemeClr val="tx1"/>
              </a:solidFill>
              <a:latin typeface="Trebuchet MS" panose="020B0603020202020204" pitchFamily="34" charset="0"/>
            </a:endParaRPr>
          </a:p>
        </p:txBody>
      </p:sp>
    </p:spTree>
    <p:extLst>
      <p:ext uri="{BB962C8B-B14F-4D97-AF65-F5344CB8AC3E}">
        <p14:creationId xmlns:p14="http://schemas.microsoft.com/office/powerpoint/2010/main" val="415209361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AutoShape 1"/>
          <p:cNvSpPr>
            <a:spLocks/>
          </p:cNvSpPr>
          <p:nvPr/>
        </p:nvSpPr>
        <p:spPr bwMode="auto">
          <a:xfrm>
            <a:off x="8434388" y="6353175"/>
            <a:ext cx="541337" cy="333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0" tIns="0" rIns="0" bIns="0"/>
          <a:lstStyle/>
          <a:p>
            <a:fld id="{FC00244A-1C44-46F3-85DD-2C27D3E1A6BC}" type="slidenum">
              <a:rPr lang="sl-SI" sz="1600">
                <a:solidFill>
                  <a:srgbClr val="808080"/>
                </a:solidFill>
              </a:rPr>
              <a:pPr/>
              <a:t>7</a:t>
            </a:fld>
            <a:endParaRPr lang="sl-SI"/>
          </a:p>
        </p:txBody>
      </p:sp>
      <p:sp>
        <p:nvSpPr>
          <p:cNvPr id="5122" name="Rectangle 2"/>
          <p:cNvSpPr>
            <a:spLocks noGrp="1" noChangeArrowheads="1"/>
          </p:cNvSpPr>
          <p:nvPr>
            <p:ph type="title"/>
          </p:nvPr>
        </p:nvSpPr>
        <p:spPr>
          <a:xfrm>
            <a:off x="234950" y="222250"/>
            <a:ext cx="7577410" cy="1622574"/>
          </a:xfrm>
        </p:spPr>
        <p:txBody>
          <a:bodyPr/>
          <a:lstStyle/>
          <a:p>
            <a:r>
              <a:rPr lang="sl-SI" sz="3600" b="1" dirty="0" smtClean="0">
                <a:solidFill>
                  <a:srgbClr val="CC0099"/>
                </a:solidFill>
                <a:effectLst/>
                <a:latin typeface="Trebuchet MS" panose="020B0603020202020204" pitchFamily="34" charset="0"/>
              </a:rPr>
              <a:t>Q2: </a:t>
            </a:r>
            <a:r>
              <a:rPr lang="sl-SI" sz="3600" b="1" dirty="0" err="1" smtClean="0">
                <a:solidFill>
                  <a:srgbClr val="CC0099"/>
                </a:solidFill>
                <a:effectLst/>
                <a:latin typeface="Trebuchet MS" panose="020B0603020202020204" pitchFamily="34" charset="0"/>
              </a:rPr>
              <a:t>Parents</a:t>
            </a:r>
            <a:r>
              <a:rPr lang="sl-SI" sz="3600" b="1" dirty="0" smtClean="0">
                <a:solidFill>
                  <a:srgbClr val="CC0099"/>
                </a:solidFill>
                <a:effectLst/>
                <a:latin typeface="Trebuchet MS" panose="020B0603020202020204" pitchFamily="34" charset="0"/>
              </a:rPr>
              <a:t> </a:t>
            </a:r>
            <a:r>
              <a:rPr lang="sl-SI" sz="3600" b="1" dirty="0" err="1" smtClean="0">
                <a:solidFill>
                  <a:srgbClr val="CC0099"/>
                </a:solidFill>
                <a:effectLst/>
                <a:latin typeface="Trebuchet MS" panose="020B0603020202020204" pitchFamily="34" charset="0"/>
              </a:rPr>
              <a:t>have</a:t>
            </a:r>
            <a:r>
              <a:rPr lang="sl-SI" sz="3600" b="1" dirty="0" smtClean="0">
                <a:solidFill>
                  <a:srgbClr val="CC0099"/>
                </a:solidFill>
                <a:effectLst/>
                <a:latin typeface="Trebuchet MS" panose="020B0603020202020204" pitchFamily="34" charset="0"/>
              </a:rPr>
              <a:t> to </a:t>
            </a:r>
            <a:r>
              <a:rPr lang="sl-SI" sz="3600" b="1" dirty="0" err="1" smtClean="0">
                <a:solidFill>
                  <a:srgbClr val="CC0099"/>
                </a:solidFill>
                <a:effectLst/>
                <a:latin typeface="Trebuchet MS" panose="020B0603020202020204" pitchFamily="34" charset="0"/>
              </a:rPr>
              <a:t>know</a:t>
            </a:r>
            <a:r>
              <a:rPr lang="sl-SI" sz="3600" b="1" dirty="0" smtClean="0">
                <a:solidFill>
                  <a:srgbClr val="CC0099"/>
                </a:solidFill>
                <a:effectLst/>
                <a:latin typeface="Trebuchet MS" panose="020B0603020202020204" pitchFamily="34" charset="0"/>
              </a:rPr>
              <a:t> </a:t>
            </a:r>
            <a:r>
              <a:rPr lang="sl-SI" sz="3600" b="1" dirty="0" err="1" smtClean="0">
                <a:solidFill>
                  <a:srgbClr val="CC0099"/>
                </a:solidFill>
                <a:effectLst/>
                <a:latin typeface="Trebuchet MS" panose="020B0603020202020204" pitchFamily="34" charset="0"/>
              </a:rPr>
              <a:t>the</a:t>
            </a:r>
            <a:r>
              <a:rPr lang="sl-SI" sz="3600" b="1" dirty="0" smtClean="0">
                <a:solidFill>
                  <a:srgbClr val="CC0099"/>
                </a:solidFill>
                <a:effectLst/>
                <a:latin typeface="Trebuchet MS" panose="020B0603020202020204" pitchFamily="34" charset="0"/>
              </a:rPr>
              <a:t> </a:t>
            </a:r>
            <a:r>
              <a:rPr lang="sl-SI" sz="3600" b="1" dirty="0" err="1" smtClean="0">
                <a:solidFill>
                  <a:srgbClr val="CC0099"/>
                </a:solidFill>
                <a:effectLst/>
                <a:latin typeface="Trebuchet MS" panose="020B0603020202020204" pitchFamily="34" charset="0"/>
              </a:rPr>
              <a:t>strategy</a:t>
            </a:r>
            <a:r>
              <a:rPr lang="sl-SI" sz="3600" b="1" dirty="0" smtClean="0">
                <a:solidFill>
                  <a:srgbClr val="CC0099"/>
                </a:solidFill>
                <a:effectLst/>
                <a:latin typeface="Trebuchet MS" panose="020B0603020202020204" pitchFamily="34" charset="0"/>
              </a:rPr>
              <a:t> </a:t>
            </a:r>
            <a:r>
              <a:rPr lang="sl-SI" sz="3600" b="1" dirty="0" err="1" smtClean="0">
                <a:solidFill>
                  <a:srgbClr val="CC0099"/>
                </a:solidFill>
                <a:effectLst/>
                <a:latin typeface="Trebuchet MS" panose="020B0603020202020204" pitchFamily="34" charset="0"/>
              </a:rPr>
              <a:t>of</a:t>
            </a:r>
            <a:r>
              <a:rPr lang="sl-SI" sz="3600" b="1" dirty="0" smtClean="0">
                <a:solidFill>
                  <a:srgbClr val="CC0099"/>
                </a:solidFill>
                <a:effectLst/>
                <a:latin typeface="Trebuchet MS" panose="020B0603020202020204" pitchFamily="34" charset="0"/>
              </a:rPr>
              <a:t> </a:t>
            </a:r>
            <a:r>
              <a:rPr lang="sl-SI" sz="3600" b="1" dirty="0" err="1" smtClean="0">
                <a:solidFill>
                  <a:srgbClr val="CC0099"/>
                </a:solidFill>
                <a:effectLst/>
                <a:latin typeface="Trebuchet MS" panose="020B0603020202020204" pitchFamily="34" charset="0"/>
              </a:rPr>
              <a:t>using</a:t>
            </a:r>
            <a:r>
              <a:rPr lang="sl-SI" sz="3600" b="1" dirty="0" smtClean="0">
                <a:solidFill>
                  <a:srgbClr val="CC0099"/>
                </a:solidFill>
                <a:effectLst/>
                <a:latin typeface="Trebuchet MS" panose="020B0603020202020204" pitchFamily="34" charset="0"/>
              </a:rPr>
              <a:t> ICT in </a:t>
            </a:r>
            <a:r>
              <a:rPr lang="sl-SI" sz="3600" b="1" dirty="0" err="1" smtClean="0">
                <a:solidFill>
                  <a:srgbClr val="CC0099"/>
                </a:solidFill>
                <a:effectLst/>
                <a:latin typeface="Trebuchet MS" panose="020B0603020202020204" pitchFamily="34" charset="0"/>
              </a:rPr>
              <a:t>the</a:t>
            </a:r>
            <a:r>
              <a:rPr lang="sl-SI" sz="3600" b="1" dirty="0" smtClean="0">
                <a:solidFill>
                  <a:srgbClr val="CC0099"/>
                </a:solidFill>
                <a:effectLst/>
                <a:latin typeface="Trebuchet MS" panose="020B0603020202020204" pitchFamily="34" charset="0"/>
              </a:rPr>
              <a:t> </a:t>
            </a:r>
            <a:r>
              <a:rPr lang="sl-SI" sz="3600" b="1" dirty="0" err="1" smtClean="0">
                <a:solidFill>
                  <a:srgbClr val="CC0099"/>
                </a:solidFill>
                <a:effectLst/>
                <a:latin typeface="Trebuchet MS" panose="020B0603020202020204" pitchFamily="34" charset="0"/>
              </a:rPr>
              <a:t>school</a:t>
            </a:r>
            <a:r>
              <a:rPr lang="sl-SI" sz="3600" b="1" dirty="0" smtClean="0">
                <a:solidFill>
                  <a:srgbClr val="CC0099"/>
                </a:solidFill>
                <a:effectLst/>
                <a:latin typeface="Trebuchet MS" panose="020B0603020202020204" pitchFamily="34" charset="0"/>
              </a:rPr>
              <a:t>?</a:t>
            </a:r>
            <a:endParaRPr lang="sl-SI" sz="3600" b="1" dirty="0">
              <a:solidFill>
                <a:srgbClr val="CC0099"/>
              </a:solidFill>
              <a:effectLst/>
              <a:latin typeface="Trebuchet MS" panose="020B0603020202020204" pitchFamily="34" charset="0"/>
            </a:endParaRPr>
          </a:p>
        </p:txBody>
      </p:sp>
      <p:sp>
        <p:nvSpPr>
          <p:cNvPr id="5123" name="Rectangle 3"/>
          <p:cNvSpPr>
            <a:spLocks noGrp="1" noChangeArrowheads="1"/>
          </p:cNvSpPr>
          <p:nvPr>
            <p:ph type="body" idx="1"/>
          </p:nvPr>
        </p:nvSpPr>
        <p:spPr>
          <a:xfrm>
            <a:off x="234950" y="1772816"/>
            <a:ext cx="8662988" cy="4248472"/>
          </a:xfrm>
        </p:spPr>
        <p:txBody>
          <a:bodyPr/>
          <a:lstStyle/>
          <a:p>
            <a:pPr lvl="1">
              <a:lnSpc>
                <a:spcPct val="90000"/>
              </a:lnSpc>
            </a:pPr>
            <a:r>
              <a:rPr lang="sl-SI" sz="1600" dirty="0" err="1" smtClean="0">
                <a:solidFill>
                  <a:schemeClr val="tx1"/>
                </a:solidFill>
                <a:latin typeface="Trebuchet MS" panose="020B0603020202020204" pitchFamily="34" charset="0"/>
              </a:rPr>
              <a:t>We</a:t>
            </a:r>
            <a:r>
              <a:rPr lang="sl-SI" sz="1600" dirty="0" smtClean="0">
                <a:solidFill>
                  <a:schemeClr val="tx1"/>
                </a:solidFill>
                <a:latin typeface="Trebuchet MS" panose="020B0603020202020204" pitchFamily="34" charset="0"/>
              </a:rPr>
              <a:t> are </a:t>
            </a:r>
            <a:r>
              <a:rPr lang="sl-SI" sz="1600" dirty="0" err="1" smtClean="0">
                <a:solidFill>
                  <a:schemeClr val="tx1"/>
                </a:solidFill>
                <a:latin typeface="Trebuchet MS" panose="020B0603020202020204" pitchFamily="34" charset="0"/>
              </a:rPr>
              <a:t>planing</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learning</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activities</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with</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use</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of</a:t>
            </a:r>
            <a:r>
              <a:rPr lang="sl-SI" sz="1600" dirty="0" smtClean="0">
                <a:solidFill>
                  <a:schemeClr val="tx1"/>
                </a:solidFill>
                <a:latin typeface="Trebuchet MS" panose="020B0603020202020204" pitchFamily="34" charset="0"/>
              </a:rPr>
              <a:t> ICT:</a:t>
            </a:r>
            <a:endParaRPr lang="sl-SI" sz="1600" dirty="0">
              <a:solidFill>
                <a:schemeClr val="tx1"/>
              </a:solidFill>
              <a:latin typeface="Trebuchet MS" panose="020B0603020202020204" pitchFamily="34" charset="0"/>
            </a:endParaRPr>
          </a:p>
          <a:p>
            <a:pPr lvl="1">
              <a:lnSpc>
                <a:spcPct val="90000"/>
              </a:lnSpc>
            </a:pPr>
            <a:endParaRPr lang="sl-SI" sz="1600" dirty="0" smtClean="0">
              <a:solidFill>
                <a:schemeClr val="tx1"/>
              </a:solidFill>
              <a:latin typeface="Trebuchet MS" panose="020B0603020202020204" pitchFamily="34" charset="0"/>
            </a:endParaRPr>
          </a:p>
          <a:p>
            <a:pPr lvl="1">
              <a:lnSpc>
                <a:spcPct val="90000"/>
              </a:lnSpc>
            </a:pPr>
            <a:r>
              <a:rPr lang="sl-SI" sz="1600" dirty="0" smtClean="0">
                <a:solidFill>
                  <a:schemeClr val="tx1"/>
                </a:solidFill>
                <a:latin typeface="Trebuchet MS" panose="020B0603020202020204" pitchFamily="34" charset="0"/>
              </a:rPr>
              <a:t>1. to </a:t>
            </a:r>
            <a:r>
              <a:rPr lang="sl-SI" sz="1600" b="1" dirty="0" err="1" smtClean="0">
                <a:solidFill>
                  <a:schemeClr val="tx1"/>
                </a:solidFill>
                <a:latin typeface="Trebuchet MS" panose="020B0603020202020204" pitchFamily="34" charset="0"/>
              </a:rPr>
              <a:t>get</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better</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support</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for</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different</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methods</a:t>
            </a:r>
            <a:r>
              <a:rPr lang="sl-SI" sz="1600" b="1" dirty="0" smtClean="0">
                <a:solidFill>
                  <a:schemeClr val="tx1"/>
                </a:solidFill>
                <a:latin typeface="Trebuchet MS" panose="020B0603020202020204" pitchFamily="34" charset="0"/>
              </a:rPr>
              <a:t>/</a:t>
            </a:r>
            <a:r>
              <a:rPr lang="sl-SI" sz="1600" b="1" dirty="0" err="1" smtClean="0">
                <a:solidFill>
                  <a:schemeClr val="tx1"/>
                </a:solidFill>
                <a:latin typeface="Trebuchet MS" panose="020B0603020202020204" pitchFamily="34" charset="0"/>
              </a:rPr>
              <a:t>ways</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of</a:t>
            </a:r>
            <a:r>
              <a:rPr lang="sl-SI" sz="1600" b="1" dirty="0" smtClean="0">
                <a:solidFill>
                  <a:schemeClr val="tx1"/>
                </a:solidFill>
                <a:latin typeface="Trebuchet MS" panose="020B0603020202020204" pitchFamily="34" charset="0"/>
              </a:rPr>
              <a:t> </a:t>
            </a:r>
            <a:r>
              <a:rPr lang="sl-SI" sz="1600" b="1" dirty="0" err="1" smtClean="0">
                <a:solidFill>
                  <a:schemeClr val="tx1"/>
                </a:solidFill>
                <a:latin typeface="Trebuchet MS" panose="020B0603020202020204" pitchFamily="34" charset="0"/>
              </a:rPr>
              <a:t>working</a:t>
            </a:r>
            <a:r>
              <a:rPr lang="sl-SI" sz="1600" b="1" dirty="0" smtClean="0">
                <a:solidFill>
                  <a:schemeClr val="tx1"/>
                </a:solidFill>
                <a:latin typeface="Trebuchet MS" panose="020B0603020202020204" pitchFamily="34" charset="0"/>
              </a:rPr>
              <a:t> </a:t>
            </a:r>
            <a:r>
              <a:rPr lang="sl-SI" sz="1600" dirty="0" smtClean="0">
                <a:solidFill>
                  <a:schemeClr val="tx1"/>
                </a:solidFill>
                <a:latin typeface="Trebuchet MS" panose="020B0603020202020204" pitchFamily="34" charset="0"/>
              </a:rPr>
              <a:t>(</a:t>
            </a:r>
            <a:r>
              <a:rPr lang="sl-SI" sz="1600" dirty="0" err="1" smtClean="0">
                <a:solidFill>
                  <a:schemeClr val="tx1"/>
                </a:solidFill>
                <a:latin typeface="Trebuchet MS" panose="020B0603020202020204" pitchFamily="34" charset="0"/>
              </a:rPr>
              <a:t>group</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individual</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collaborative</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etc</a:t>
            </a:r>
            <a:r>
              <a:rPr lang="sl-SI" sz="1600" dirty="0" smtClean="0">
                <a:solidFill>
                  <a:schemeClr val="tx1"/>
                </a:solidFill>
                <a:latin typeface="Trebuchet MS" panose="020B0603020202020204" pitchFamily="34" charset="0"/>
              </a:rPr>
              <a:t>.)</a:t>
            </a:r>
          </a:p>
          <a:p>
            <a:pPr lvl="1">
              <a:lnSpc>
                <a:spcPct val="90000"/>
              </a:lnSpc>
            </a:pPr>
            <a:r>
              <a:rPr lang="sl-SI" sz="1600" dirty="0" smtClean="0">
                <a:solidFill>
                  <a:schemeClr val="tx1"/>
                </a:solidFill>
                <a:latin typeface="Trebuchet MS" panose="020B0603020202020204" pitchFamily="34" charset="0"/>
              </a:rPr>
              <a:t> </a:t>
            </a:r>
          </a:p>
          <a:p>
            <a:pPr marL="571500" lvl="1" indent="-342900">
              <a:lnSpc>
                <a:spcPct val="90000"/>
              </a:lnSpc>
              <a:buAutoNum type="arabicPeriod" startAt="2"/>
            </a:pPr>
            <a:r>
              <a:rPr lang="sl-SI" sz="1600" dirty="0" smtClean="0">
                <a:solidFill>
                  <a:schemeClr val="tx1"/>
                </a:solidFill>
                <a:latin typeface="Trebuchet MS" panose="020B0603020202020204" pitchFamily="34" charset="0"/>
              </a:rPr>
              <a:t>to </a:t>
            </a:r>
            <a:r>
              <a:rPr lang="sl-SI" sz="1600" dirty="0" err="1" smtClean="0">
                <a:solidFill>
                  <a:schemeClr val="tx1"/>
                </a:solidFill>
                <a:latin typeface="Trebuchet MS" panose="020B0603020202020204" pitchFamily="34" charset="0"/>
              </a:rPr>
              <a:t>increase</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motivation</a:t>
            </a:r>
            <a:endParaRPr lang="sl-SI" sz="1600" dirty="0" smtClean="0">
              <a:solidFill>
                <a:schemeClr val="tx1"/>
              </a:solidFill>
              <a:latin typeface="Trebuchet MS" panose="020B0603020202020204" pitchFamily="34" charset="0"/>
            </a:endParaRPr>
          </a:p>
          <a:p>
            <a:pPr marL="571500" lvl="1" indent="-342900">
              <a:lnSpc>
                <a:spcPct val="90000"/>
              </a:lnSpc>
              <a:buAutoNum type="arabicPeriod" startAt="2"/>
            </a:pPr>
            <a:endParaRPr lang="sl-SI" sz="1600" b="1" dirty="0" smtClean="0">
              <a:solidFill>
                <a:schemeClr val="tx1"/>
              </a:solidFill>
              <a:latin typeface="Trebuchet MS" panose="020B0603020202020204" pitchFamily="34" charset="0"/>
            </a:endParaRPr>
          </a:p>
          <a:p>
            <a:pPr marL="571500" lvl="1" indent="-342900">
              <a:lnSpc>
                <a:spcPct val="90000"/>
              </a:lnSpc>
              <a:buAutoNum type="arabicPeriod" startAt="3"/>
            </a:pPr>
            <a:r>
              <a:rPr lang="sl-SI" sz="1600" dirty="0" smtClean="0">
                <a:solidFill>
                  <a:schemeClr val="tx1"/>
                </a:solidFill>
                <a:latin typeface="Trebuchet MS" panose="020B0603020202020204" pitchFamily="34" charset="0"/>
              </a:rPr>
              <a:t>to </a:t>
            </a:r>
            <a:r>
              <a:rPr lang="sl-SI" sz="1600" dirty="0" err="1" smtClean="0">
                <a:solidFill>
                  <a:schemeClr val="tx1"/>
                </a:solidFill>
                <a:latin typeface="Trebuchet MS" panose="020B0603020202020204" pitchFamily="34" charset="0"/>
              </a:rPr>
              <a:t>support</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learning</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process</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visualisation</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repetition</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checking</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the</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result</a:t>
            </a:r>
            <a:r>
              <a:rPr lang="sl-SI" sz="1600" dirty="0" smtClean="0">
                <a:solidFill>
                  <a:schemeClr val="tx1"/>
                </a:solidFill>
                <a:latin typeface="Trebuchet MS" panose="020B0603020202020204" pitchFamily="34" charset="0"/>
              </a:rPr>
              <a:t> …)</a:t>
            </a:r>
          </a:p>
          <a:p>
            <a:pPr marL="571500" lvl="1" indent="-342900">
              <a:lnSpc>
                <a:spcPct val="90000"/>
              </a:lnSpc>
              <a:buAutoNum type="arabicPeriod" startAt="3"/>
            </a:pPr>
            <a:endParaRPr lang="sl-SI" sz="1600" dirty="0">
              <a:solidFill>
                <a:schemeClr val="tx1"/>
              </a:solidFill>
              <a:latin typeface="Trebuchet MS" panose="020B0603020202020204" pitchFamily="34" charset="0"/>
            </a:endParaRPr>
          </a:p>
          <a:p>
            <a:pPr lvl="1">
              <a:lnSpc>
                <a:spcPct val="90000"/>
              </a:lnSpc>
            </a:pPr>
            <a:endParaRPr lang="sl-SI" sz="1600" dirty="0" smtClean="0">
              <a:solidFill>
                <a:schemeClr val="tx1"/>
              </a:solidFill>
              <a:latin typeface="Trebuchet MS" panose="020B0603020202020204" pitchFamily="34" charset="0"/>
            </a:endParaRPr>
          </a:p>
          <a:p>
            <a:pPr lvl="1">
              <a:lnSpc>
                <a:spcPct val="90000"/>
              </a:lnSpc>
            </a:pPr>
            <a:endParaRPr lang="sl-SI" sz="1600" dirty="0">
              <a:solidFill>
                <a:schemeClr val="tx1"/>
              </a:solidFill>
              <a:latin typeface="Trebuchet MS" panose="020B0603020202020204" pitchFamily="34" charset="0"/>
            </a:endParaRPr>
          </a:p>
          <a:p>
            <a:pPr lvl="1">
              <a:lnSpc>
                <a:spcPct val="90000"/>
              </a:lnSpc>
            </a:pPr>
            <a:endParaRPr lang="sl-SI" sz="1600" dirty="0" smtClean="0">
              <a:solidFill>
                <a:schemeClr val="tx1"/>
              </a:solidFill>
              <a:latin typeface="Trebuchet MS" panose="020B0603020202020204" pitchFamily="34" charset="0"/>
            </a:endParaRPr>
          </a:p>
          <a:p>
            <a:pPr lvl="1">
              <a:lnSpc>
                <a:spcPct val="90000"/>
              </a:lnSpc>
            </a:pPr>
            <a:endParaRPr lang="sl-SI" sz="1600" dirty="0">
              <a:solidFill>
                <a:schemeClr val="tx1"/>
              </a:solidFill>
              <a:latin typeface="Trebuchet MS" panose="020B0603020202020204" pitchFamily="34" charset="0"/>
            </a:endParaRPr>
          </a:p>
          <a:p>
            <a:pPr lvl="1">
              <a:lnSpc>
                <a:spcPct val="90000"/>
              </a:lnSpc>
            </a:pPr>
            <a:endParaRPr lang="sl-SI" sz="1600" dirty="0" smtClean="0">
              <a:solidFill>
                <a:schemeClr val="tx1"/>
              </a:solidFill>
              <a:latin typeface="Trebuchet MS" panose="020B0603020202020204" pitchFamily="34" charset="0"/>
            </a:endParaRPr>
          </a:p>
          <a:p>
            <a:pPr lvl="1">
              <a:lnSpc>
                <a:spcPct val="90000"/>
              </a:lnSpc>
            </a:pPr>
            <a:endParaRPr lang="sl-SI" sz="1600" dirty="0">
              <a:solidFill>
                <a:schemeClr val="tx1"/>
              </a:solidFill>
              <a:latin typeface="Trebuchet MS" panose="020B0603020202020204" pitchFamily="34" charset="0"/>
            </a:endParaRPr>
          </a:p>
          <a:p>
            <a:pPr lvl="1">
              <a:lnSpc>
                <a:spcPct val="90000"/>
              </a:lnSpc>
            </a:pPr>
            <a:endParaRPr lang="sl-SI" sz="1600" dirty="0" smtClean="0">
              <a:solidFill>
                <a:schemeClr val="tx1"/>
              </a:solidFill>
              <a:latin typeface="Trebuchet MS" panose="020B0603020202020204" pitchFamily="34" charset="0"/>
            </a:endParaRPr>
          </a:p>
          <a:p>
            <a:pPr lvl="1">
              <a:lnSpc>
                <a:spcPct val="90000"/>
              </a:lnSpc>
            </a:pPr>
            <a:r>
              <a:rPr lang="sl-SI" sz="1600" dirty="0" err="1" smtClean="0">
                <a:solidFill>
                  <a:schemeClr val="tx1"/>
                </a:solidFill>
                <a:latin typeface="Trebuchet MS" panose="020B0603020202020204" pitchFamily="34" charset="0"/>
              </a:rPr>
              <a:t>This</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areas</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of</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positive</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impact</a:t>
            </a:r>
            <a:r>
              <a:rPr lang="sl-SI" sz="1600" dirty="0" smtClean="0">
                <a:solidFill>
                  <a:schemeClr val="tx1"/>
                </a:solidFill>
                <a:latin typeface="Trebuchet MS" panose="020B0603020202020204" pitchFamily="34" charset="0"/>
              </a:rPr>
              <a:t>/influence </a:t>
            </a:r>
            <a:r>
              <a:rPr lang="sl-SI" sz="1600" dirty="0" err="1" smtClean="0">
                <a:solidFill>
                  <a:schemeClr val="tx1"/>
                </a:solidFill>
                <a:latin typeface="Trebuchet MS" panose="020B0603020202020204" pitchFamily="34" charset="0"/>
              </a:rPr>
              <a:t>were</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named</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by</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our</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students</a:t>
            </a:r>
            <a:r>
              <a:rPr lang="sl-SI" sz="1600" dirty="0" smtClean="0">
                <a:solidFill>
                  <a:schemeClr val="tx1"/>
                </a:solidFill>
                <a:latin typeface="Trebuchet MS" panose="020B0603020202020204" pitchFamily="34" charset="0"/>
              </a:rPr>
              <a:t> in </a:t>
            </a:r>
            <a:r>
              <a:rPr lang="sl-SI" sz="1600" dirty="0" err="1" smtClean="0">
                <a:solidFill>
                  <a:schemeClr val="tx1"/>
                </a:solidFill>
                <a:latin typeface="Trebuchet MS" panose="020B0603020202020204" pitchFamily="34" charset="0"/>
              </a:rPr>
              <a:t>the</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school</a:t>
            </a:r>
            <a:r>
              <a:rPr lang="sl-SI" sz="1600" dirty="0" smtClean="0">
                <a:solidFill>
                  <a:schemeClr val="tx1"/>
                </a:solidFill>
                <a:latin typeface="Trebuchet MS" panose="020B0603020202020204" pitchFamily="34" charset="0"/>
              </a:rPr>
              <a:t> </a:t>
            </a:r>
            <a:r>
              <a:rPr lang="sl-SI" sz="1600" dirty="0" err="1" smtClean="0">
                <a:solidFill>
                  <a:schemeClr val="tx1"/>
                </a:solidFill>
                <a:latin typeface="Trebuchet MS" panose="020B0603020202020204" pitchFamily="34" charset="0"/>
              </a:rPr>
              <a:t>evaluation</a:t>
            </a:r>
            <a:r>
              <a:rPr lang="sl-SI" sz="1600" dirty="0" smtClean="0">
                <a:solidFill>
                  <a:schemeClr val="tx1"/>
                </a:solidFill>
                <a:latin typeface="Trebuchet MS" panose="020B0603020202020204" pitchFamily="34" charset="0"/>
              </a:rPr>
              <a:t>/</a:t>
            </a:r>
            <a:r>
              <a:rPr lang="sl-SI" sz="1600" dirty="0" err="1" smtClean="0">
                <a:solidFill>
                  <a:schemeClr val="tx1"/>
                </a:solidFill>
                <a:latin typeface="Trebuchet MS" panose="020B0603020202020204" pitchFamily="34" charset="0"/>
              </a:rPr>
              <a:t>research</a:t>
            </a:r>
            <a:r>
              <a:rPr lang="sl-SI" sz="1600" dirty="0" smtClean="0">
                <a:solidFill>
                  <a:schemeClr val="tx1"/>
                </a:solidFill>
                <a:latin typeface="Trebuchet MS" panose="020B0603020202020204" pitchFamily="34" charset="0"/>
              </a:rPr>
              <a:t> ( </a:t>
            </a:r>
            <a:r>
              <a:rPr lang="sl-SI" sz="1600" dirty="0" err="1" smtClean="0">
                <a:solidFill>
                  <a:schemeClr val="tx1"/>
                </a:solidFill>
                <a:latin typeface="Trebuchet MS" panose="020B0603020202020204" pitchFamily="34" charset="0"/>
                <a:hlinkClick r:id="rId2"/>
              </a:rPr>
              <a:t>www.sirikt.si</a:t>
            </a:r>
            <a:r>
              <a:rPr lang="sl-SI" sz="1600" dirty="0" smtClean="0">
                <a:solidFill>
                  <a:schemeClr val="tx1"/>
                </a:solidFill>
                <a:latin typeface="Trebuchet MS" panose="020B0603020202020204" pitchFamily="34" charset="0"/>
              </a:rPr>
              <a:t>) </a:t>
            </a:r>
          </a:p>
          <a:p>
            <a:pPr lvl="1">
              <a:lnSpc>
                <a:spcPct val="90000"/>
              </a:lnSpc>
            </a:pPr>
            <a:endParaRPr lang="sl-SI" sz="1600" dirty="0">
              <a:solidFill>
                <a:schemeClr val="tx1"/>
              </a:solidFill>
              <a:latin typeface="Trebuchet MS" panose="020B0603020202020204" pitchFamily="34" charset="0"/>
            </a:endParaRPr>
          </a:p>
        </p:txBody>
      </p:sp>
      <p:pic>
        <p:nvPicPr>
          <p:cNvPr id="5" name="Picture 2"/>
          <p:cNvPicPr>
            <a:picLocks noChangeAspect="1" noChangeArrowheads="1"/>
          </p:cNvPicPr>
          <p:nvPr/>
        </p:nvPicPr>
        <p:blipFill rotWithShape="1">
          <a:blip r:embed="rId3"/>
          <a:srcRect l="19105" t="22366" r="9197" b="25398"/>
          <a:stretch/>
        </p:blipFill>
        <p:spPr bwMode="auto">
          <a:xfrm>
            <a:off x="3635896" y="3717032"/>
            <a:ext cx="4419600" cy="1330037"/>
          </a:xfrm>
          <a:prstGeom prst="rect">
            <a:avLst/>
          </a:prstGeom>
          <a:noFill/>
          <a:ln w="9525">
            <a:noFill/>
            <a:miter lim="800000"/>
            <a:headEnd/>
            <a:tailEnd/>
          </a:ln>
          <a:effectLst/>
        </p:spPr>
      </p:pic>
    </p:spTree>
    <p:extLst>
      <p:ext uri="{BB962C8B-B14F-4D97-AF65-F5344CB8AC3E}">
        <p14:creationId xmlns:p14="http://schemas.microsoft.com/office/powerpoint/2010/main" val="274775766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AutoShape 1"/>
          <p:cNvSpPr>
            <a:spLocks/>
          </p:cNvSpPr>
          <p:nvPr/>
        </p:nvSpPr>
        <p:spPr bwMode="auto">
          <a:xfrm>
            <a:off x="8434388" y="6353175"/>
            <a:ext cx="541337" cy="333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0" tIns="0" rIns="0" bIns="0"/>
          <a:lstStyle/>
          <a:p>
            <a:fld id="{CEC7FE60-2115-4C33-99CE-9393A78B579E}" type="slidenum">
              <a:rPr lang="sl-SI" sz="1600">
                <a:solidFill>
                  <a:srgbClr val="808080"/>
                </a:solidFill>
              </a:rPr>
              <a:pPr/>
              <a:t>8</a:t>
            </a:fld>
            <a:endParaRPr lang="sl-SI"/>
          </a:p>
        </p:txBody>
      </p:sp>
      <p:sp>
        <p:nvSpPr>
          <p:cNvPr id="6146" name="Rectangle 2"/>
          <p:cNvSpPr>
            <a:spLocks noGrp="1" noChangeArrowheads="1"/>
          </p:cNvSpPr>
          <p:nvPr>
            <p:ph type="title"/>
          </p:nvPr>
        </p:nvSpPr>
        <p:spPr>
          <a:xfrm>
            <a:off x="234950" y="222250"/>
            <a:ext cx="7369175" cy="1044575"/>
          </a:xfrm>
        </p:spPr>
        <p:txBody>
          <a:bodyPr/>
          <a:lstStyle/>
          <a:p>
            <a:pPr defTabSz="914400">
              <a:lnSpc>
                <a:spcPct val="90000"/>
              </a:lnSpc>
            </a:pPr>
            <a:r>
              <a:rPr lang="sl-SI" sz="3600" b="1" dirty="0" err="1" smtClean="0">
                <a:solidFill>
                  <a:srgbClr val="CC0099"/>
                </a:solidFill>
                <a:latin typeface="Trebuchet MS" panose="020B0603020202020204" pitchFamily="34" charset="0"/>
              </a:rPr>
              <a:t>The</a:t>
            </a:r>
            <a:r>
              <a:rPr lang="sl-SI" sz="3600" b="1" dirty="0" smtClean="0">
                <a:solidFill>
                  <a:srgbClr val="CC0099"/>
                </a:solidFill>
                <a:latin typeface="Trebuchet MS" panose="020B0603020202020204" pitchFamily="34" charset="0"/>
              </a:rPr>
              <a:t> </a:t>
            </a:r>
            <a:r>
              <a:rPr lang="sl-SI" sz="3600" b="1" dirty="0" err="1" smtClean="0">
                <a:solidFill>
                  <a:srgbClr val="CC0099"/>
                </a:solidFill>
                <a:latin typeface="Trebuchet MS" panose="020B0603020202020204" pitchFamily="34" charset="0"/>
              </a:rPr>
              <a:t>voice</a:t>
            </a:r>
            <a:r>
              <a:rPr lang="sl-SI" sz="3600" b="1" dirty="0" smtClean="0">
                <a:solidFill>
                  <a:srgbClr val="CC0099"/>
                </a:solidFill>
                <a:latin typeface="Trebuchet MS" panose="020B0603020202020204" pitchFamily="34" charset="0"/>
              </a:rPr>
              <a:t> </a:t>
            </a:r>
            <a:r>
              <a:rPr lang="sl-SI" sz="3600" b="1" dirty="0" err="1" smtClean="0">
                <a:solidFill>
                  <a:srgbClr val="CC0099"/>
                </a:solidFill>
                <a:latin typeface="Trebuchet MS" panose="020B0603020202020204" pitchFamily="34" charset="0"/>
              </a:rPr>
              <a:t>of</a:t>
            </a:r>
            <a:r>
              <a:rPr lang="sl-SI" sz="3600" b="1" dirty="0" smtClean="0">
                <a:solidFill>
                  <a:srgbClr val="CC0099"/>
                </a:solidFill>
                <a:latin typeface="Trebuchet MS" panose="020B0603020202020204" pitchFamily="34" charset="0"/>
              </a:rPr>
              <a:t> </a:t>
            </a:r>
            <a:r>
              <a:rPr lang="sl-SI" sz="3600" b="1" dirty="0" err="1" smtClean="0">
                <a:solidFill>
                  <a:srgbClr val="CC0099"/>
                </a:solidFill>
                <a:latin typeface="Trebuchet MS" panose="020B0603020202020204" pitchFamily="34" charset="0"/>
              </a:rPr>
              <a:t>parents</a:t>
            </a:r>
            <a:endParaRPr lang="sl-SI" sz="3600" dirty="0">
              <a:solidFill>
                <a:srgbClr val="993366"/>
              </a:solidFill>
              <a:latin typeface="Trebuchet MS Bold" charset="0"/>
              <a:ea typeface="Trebuchet MS Bold" charset="0"/>
              <a:cs typeface="Trebuchet MS Bold" charset="0"/>
              <a:sym typeface="Trebuchet MS Bold" charset="0"/>
            </a:endParaRPr>
          </a:p>
        </p:txBody>
      </p:sp>
      <p:sp>
        <p:nvSpPr>
          <p:cNvPr id="6147" name="Rectangle 3"/>
          <p:cNvSpPr>
            <a:spLocks noGrp="1" noChangeArrowheads="1"/>
          </p:cNvSpPr>
          <p:nvPr>
            <p:ph type="body" idx="1"/>
          </p:nvPr>
        </p:nvSpPr>
        <p:spPr>
          <a:xfrm>
            <a:off x="234950" y="1628775"/>
            <a:ext cx="8662988" cy="4548188"/>
          </a:xfrm>
        </p:spPr>
        <p:txBody>
          <a:bodyPr/>
          <a:lstStyle/>
          <a:p>
            <a:pPr marL="228600" indent="-228600" defTabSz="914400">
              <a:lnSpc>
                <a:spcPct val="90000"/>
              </a:lnSpc>
              <a:spcBef>
                <a:spcPts val="1000"/>
              </a:spcBef>
              <a:buFont typeface="Arial" pitchFamily="34" charset="0"/>
              <a:buChar char="•"/>
            </a:pPr>
            <a:endParaRPr lang="sl-SI" dirty="0">
              <a:latin typeface="Trebuchet MS" pitchFamily="34" charset="0"/>
              <a:ea typeface="Trebuchet MS" pitchFamily="34" charset="0"/>
              <a:cs typeface="Trebuchet MS" pitchFamily="34" charset="0"/>
              <a:sym typeface="Trebuchet MS" pitchFamily="34" charset="0"/>
            </a:endParaRPr>
          </a:p>
        </p:txBody>
      </p:sp>
      <p:graphicFrame>
        <p:nvGraphicFramePr>
          <p:cNvPr id="2" name="Tabela 1"/>
          <p:cNvGraphicFramePr>
            <a:graphicFrameLocks noGrp="1"/>
          </p:cNvGraphicFramePr>
          <p:nvPr>
            <p:extLst>
              <p:ext uri="{D42A27DB-BD31-4B8C-83A1-F6EECF244321}">
                <p14:modId xmlns:p14="http://schemas.microsoft.com/office/powerpoint/2010/main" val="4213544209"/>
              </p:ext>
            </p:extLst>
          </p:nvPr>
        </p:nvGraphicFramePr>
        <p:xfrm>
          <a:off x="251518" y="1397000"/>
          <a:ext cx="8724206" cy="4336256"/>
        </p:xfrm>
        <a:graphic>
          <a:graphicData uri="http://schemas.openxmlformats.org/drawingml/2006/table">
            <a:tbl>
              <a:tblPr firstRow="1" bandRow="1">
                <a:tableStyleId>{306799F8-075E-4A3A-A7F6-7FBC6576F1A4}</a:tableStyleId>
              </a:tblPr>
              <a:tblGrid>
                <a:gridCol w="4104458"/>
                <a:gridCol w="4619748"/>
              </a:tblGrid>
              <a:tr h="1084064">
                <a:tc>
                  <a:txBody>
                    <a:bodyPr/>
                    <a:lstStyle/>
                    <a:p>
                      <a:r>
                        <a:rPr lang="sl-SI" b="0" dirty="0" smtClean="0">
                          <a:solidFill>
                            <a:schemeClr val="tx1"/>
                          </a:solidFill>
                        </a:rPr>
                        <a:t>Are</a:t>
                      </a:r>
                      <a:r>
                        <a:rPr lang="sl-SI" b="0" baseline="0" dirty="0" smtClean="0">
                          <a:solidFill>
                            <a:schemeClr val="tx1"/>
                          </a:solidFill>
                        </a:rPr>
                        <a:t> </a:t>
                      </a:r>
                      <a:r>
                        <a:rPr lang="sl-SI" b="0" baseline="0" dirty="0" err="1" smtClean="0">
                          <a:solidFill>
                            <a:schemeClr val="tx1"/>
                          </a:solidFill>
                        </a:rPr>
                        <a:t>you</a:t>
                      </a:r>
                      <a:r>
                        <a:rPr lang="sl-SI" b="0" baseline="0" dirty="0" smtClean="0">
                          <a:solidFill>
                            <a:schemeClr val="tx1"/>
                          </a:solidFill>
                        </a:rPr>
                        <a:t> </a:t>
                      </a:r>
                      <a:r>
                        <a:rPr lang="sl-SI" b="0" baseline="0" dirty="0" err="1" smtClean="0">
                          <a:solidFill>
                            <a:schemeClr val="tx1"/>
                          </a:solidFill>
                        </a:rPr>
                        <a:t>happy</a:t>
                      </a:r>
                      <a:r>
                        <a:rPr lang="sl-SI" b="0" baseline="0" dirty="0" smtClean="0">
                          <a:solidFill>
                            <a:schemeClr val="tx1"/>
                          </a:solidFill>
                        </a:rPr>
                        <a:t>, to </a:t>
                      </a:r>
                      <a:r>
                        <a:rPr lang="sl-SI" b="0" baseline="0" dirty="0" err="1" smtClean="0">
                          <a:solidFill>
                            <a:schemeClr val="tx1"/>
                          </a:solidFill>
                        </a:rPr>
                        <a:t>have</a:t>
                      </a:r>
                      <a:r>
                        <a:rPr lang="sl-SI" b="0" baseline="0" dirty="0" smtClean="0">
                          <a:solidFill>
                            <a:schemeClr val="tx1"/>
                          </a:solidFill>
                        </a:rPr>
                        <a:t> a </a:t>
                      </a:r>
                      <a:r>
                        <a:rPr lang="sl-SI" b="0" baseline="0" dirty="0" err="1" smtClean="0">
                          <a:solidFill>
                            <a:schemeClr val="tx1"/>
                          </a:solidFill>
                        </a:rPr>
                        <a:t>child</a:t>
                      </a:r>
                      <a:r>
                        <a:rPr lang="sl-SI" b="0" baseline="0" dirty="0" smtClean="0">
                          <a:solidFill>
                            <a:schemeClr val="tx1"/>
                          </a:solidFill>
                        </a:rPr>
                        <a:t> in </a:t>
                      </a:r>
                      <a:r>
                        <a:rPr lang="sl-SI" b="0" baseline="0" dirty="0" err="1" smtClean="0">
                          <a:solidFill>
                            <a:schemeClr val="tx1"/>
                          </a:solidFill>
                        </a:rPr>
                        <a:t>this</a:t>
                      </a:r>
                      <a:endParaRPr lang="sl-SI" b="0" baseline="0" dirty="0" smtClean="0">
                        <a:solidFill>
                          <a:schemeClr val="tx1"/>
                        </a:solidFill>
                      </a:endParaRPr>
                    </a:p>
                    <a:p>
                      <a:r>
                        <a:rPr lang="sl-SI" b="0" baseline="0" dirty="0" err="1" smtClean="0">
                          <a:solidFill>
                            <a:schemeClr val="tx1"/>
                          </a:solidFill>
                        </a:rPr>
                        <a:t>project</a:t>
                      </a:r>
                      <a:r>
                        <a:rPr lang="sl-SI" b="0" baseline="0" dirty="0" smtClean="0">
                          <a:solidFill>
                            <a:schemeClr val="tx1"/>
                          </a:solidFill>
                        </a:rPr>
                        <a:t> </a:t>
                      </a:r>
                      <a:r>
                        <a:rPr lang="sl-SI" b="0" baseline="0" dirty="0" err="1" smtClean="0">
                          <a:solidFill>
                            <a:schemeClr val="tx1"/>
                          </a:solidFill>
                        </a:rPr>
                        <a:t>class</a:t>
                      </a:r>
                      <a:r>
                        <a:rPr lang="sl-SI" b="0" baseline="0" dirty="0" smtClean="0">
                          <a:solidFill>
                            <a:schemeClr val="tx1"/>
                          </a:solidFill>
                        </a:rPr>
                        <a:t>?</a:t>
                      </a:r>
                    </a:p>
                    <a:p>
                      <a:r>
                        <a:rPr lang="sl-SI" b="0" baseline="0" dirty="0" err="1" smtClean="0">
                          <a:solidFill>
                            <a:schemeClr val="tx1"/>
                          </a:solidFill>
                        </a:rPr>
                        <a:t>Why</a:t>
                      </a:r>
                      <a:r>
                        <a:rPr lang="sl-SI" b="0" baseline="0" dirty="0" smtClean="0">
                          <a:solidFill>
                            <a:schemeClr val="tx1"/>
                          </a:solidFill>
                        </a:rPr>
                        <a:t>?</a:t>
                      </a:r>
                      <a:endParaRPr lang="sl-SI" b="0" dirty="0">
                        <a:solidFill>
                          <a:schemeClr val="tx1"/>
                        </a:solidFill>
                      </a:endParaRPr>
                    </a:p>
                  </a:txBody>
                  <a:tcPr/>
                </a:tc>
                <a:tc>
                  <a:txBody>
                    <a:bodyPr/>
                    <a:lstStyle/>
                    <a:p>
                      <a:r>
                        <a:rPr lang="sl-SI" b="0" dirty="0" smtClean="0">
                          <a:solidFill>
                            <a:schemeClr val="tx1"/>
                          </a:solidFill>
                        </a:rPr>
                        <a:t>100%</a:t>
                      </a:r>
                      <a:r>
                        <a:rPr lang="sl-SI" b="0" baseline="0" dirty="0" smtClean="0">
                          <a:solidFill>
                            <a:schemeClr val="tx1"/>
                          </a:solidFill>
                        </a:rPr>
                        <a:t> </a:t>
                      </a:r>
                      <a:r>
                        <a:rPr lang="sl-SI" b="0" baseline="0" dirty="0" err="1" smtClean="0">
                          <a:solidFill>
                            <a:schemeClr val="tx1"/>
                          </a:solidFill>
                        </a:rPr>
                        <a:t>yes</a:t>
                      </a:r>
                      <a:r>
                        <a:rPr lang="sl-SI" b="0" baseline="0" dirty="0" smtClean="0">
                          <a:solidFill>
                            <a:schemeClr val="tx1"/>
                          </a:solidFill>
                        </a:rPr>
                        <a:t>.</a:t>
                      </a:r>
                    </a:p>
                    <a:p>
                      <a:endParaRPr lang="sl-SI" b="0" baseline="0" dirty="0" smtClean="0">
                        <a:solidFill>
                          <a:schemeClr val="tx1"/>
                        </a:solidFill>
                      </a:endParaRPr>
                    </a:p>
                    <a:p>
                      <a:r>
                        <a:rPr lang="sl-SI" b="0" baseline="0" dirty="0" smtClean="0">
                          <a:solidFill>
                            <a:schemeClr val="tx1"/>
                          </a:solidFill>
                        </a:rPr>
                        <a:t>I </a:t>
                      </a:r>
                      <a:r>
                        <a:rPr lang="sl-SI" b="0" baseline="0" dirty="0" err="1" smtClean="0">
                          <a:solidFill>
                            <a:schemeClr val="tx1"/>
                          </a:solidFill>
                        </a:rPr>
                        <a:t>see</a:t>
                      </a:r>
                      <a:r>
                        <a:rPr lang="sl-SI" b="0" baseline="0" dirty="0" smtClean="0">
                          <a:solidFill>
                            <a:schemeClr val="tx1"/>
                          </a:solidFill>
                        </a:rPr>
                        <a:t> </a:t>
                      </a:r>
                      <a:r>
                        <a:rPr lang="sl-SI" b="0" baseline="0" dirty="0" err="1" smtClean="0">
                          <a:solidFill>
                            <a:schemeClr val="tx1"/>
                          </a:solidFill>
                        </a:rPr>
                        <a:t>the</a:t>
                      </a:r>
                      <a:r>
                        <a:rPr lang="sl-SI" b="0" baseline="0" dirty="0" smtClean="0">
                          <a:solidFill>
                            <a:schemeClr val="tx1"/>
                          </a:solidFill>
                        </a:rPr>
                        <a:t> </a:t>
                      </a:r>
                      <a:r>
                        <a:rPr lang="sl-SI" b="1" baseline="0" dirty="0" err="1" smtClean="0">
                          <a:solidFill>
                            <a:schemeClr val="tx1"/>
                          </a:solidFill>
                        </a:rPr>
                        <a:t>need</a:t>
                      </a:r>
                      <a:r>
                        <a:rPr lang="sl-SI" b="1" baseline="0" dirty="0" smtClean="0">
                          <a:solidFill>
                            <a:schemeClr val="tx1"/>
                          </a:solidFill>
                        </a:rPr>
                        <a:t> </a:t>
                      </a:r>
                      <a:r>
                        <a:rPr lang="sl-SI" b="1" baseline="0" dirty="0" err="1" smtClean="0">
                          <a:solidFill>
                            <a:schemeClr val="tx1"/>
                          </a:solidFill>
                        </a:rPr>
                        <a:t>of</a:t>
                      </a:r>
                      <a:r>
                        <a:rPr lang="sl-SI" b="1" baseline="0" dirty="0" smtClean="0">
                          <a:solidFill>
                            <a:schemeClr val="tx1"/>
                          </a:solidFill>
                        </a:rPr>
                        <a:t> </a:t>
                      </a:r>
                      <a:r>
                        <a:rPr lang="sl-SI" b="1" baseline="0" dirty="0" err="1" smtClean="0">
                          <a:solidFill>
                            <a:schemeClr val="tx1"/>
                          </a:solidFill>
                        </a:rPr>
                        <a:t>Digital</a:t>
                      </a:r>
                      <a:r>
                        <a:rPr lang="sl-SI" b="1" baseline="0" dirty="0" smtClean="0">
                          <a:solidFill>
                            <a:schemeClr val="tx1"/>
                          </a:solidFill>
                        </a:rPr>
                        <a:t> </a:t>
                      </a:r>
                      <a:r>
                        <a:rPr lang="sl-SI" b="1" baseline="0" dirty="0" err="1" smtClean="0">
                          <a:solidFill>
                            <a:schemeClr val="tx1"/>
                          </a:solidFill>
                        </a:rPr>
                        <a:t>Literacy</a:t>
                      </a:r>
                      <a:r>
                        <a:rPr lang="sl-SI" b="1" baseline="0" dirty="0" smtClean="0">
                          <a:solidFill>
                            <a:schemeClr val="tx1"/>
                          </a:solidFill>
                        </a:rPr>
                        <a:t> at </a:t>
                      </a:r>
                      <a:r>
                        <a:rPr lang="sl-SI" b="1" baseline="0" dirty="0" err="1" smtClean="0">
                          <a:solidFill>
                            <a:schemeClr val="tx1"/>
                          </a:solidFill>
                        </a:rPr>
                        <a:t>work</a:t>
                      </a:r>
                      <a:r>
                        <a:rPr lang="sl-SI" b="0" baseline="0" dirty="0" smtClean="0">
                          <a:solidFill>
                            <a:schemeClr val="tx1"/>
                          </a:solidFill>
                        </a:rPr>
                        <a:t>.</a:t>
                      </a:r>
                      <a:endParaRPr lang="sl-SI" b="0" dirty="0">
                        <a:solidFill>
                          <a:schemeClr val="tx1"/>
                        </a:solidFill>
                      </a:endParaRPr>
                    </a:p>
                  </a:txBody>
                  <a:tcPr/>
                </a:tc>
              </a:tr>
              <a:tr h="1084064">
                <a:tc>
                  <a:txBody>
                    <a:bodyPr/>
                    <a:lstStyle/>
                    <a:p>
                      <a:r>
                        <a:rPr lang="sl-SI" b="0" dirty="0" err="1" smtClean="0">
                          <a:solidFill>
                            <a:schemeClr val="tx1"/>
                          </a:solidFill>
                        </a:rPr>
                        <a:t>Which</a:t>
                      </a:r>
                      <a:r>
                        <a:rPr lang="sl-SI" b="0" dirty="0" smtClean="0">
                          <a:solidFill>
                            <a:schemeClr val="tx1"/>
                          </a:solidFill>
                        </a:rPr>
                        <a:t> </a:t>
                      </a:r>
                      <a:r>
                        <a:rPr lang="sl-SI" b="0" dirty="0" err="1" smtClean="0">
                          <a:solidFill>
                            <a:schemeClr val="tx1"/>
                          </a:solidFill>
                        </a:rPr>
                        <a:t>activities</a:t>
                      </a:r>
                      <a:r>
                        <a:rPr lang="sl-SI" b="0" dirty="0" smtClean="0">
                          <a:solidFill>
                            <a:schemeClr val="tx1"/>
                          </a:solidFill>
                        </a:rPr>
                        <a:t> </a:t>
                      </a:r>
                      <a:r>
                        <a:rPr lang="sl-SI" b="0" dirty="0" err="1" smtClean="0">
                          <a:solidFill>
                            <a:schemeClr val="tx1"/>
                          </a:solidFill>
                        </a:rPr>
                        <a:t>with</a:t>
                      </a:r>
                      <a:r>
                        <a:rPr lang="sl-SI" b="0" dirty="0" smtClean="0">
                          <a:solidFill>
                            <a:schemeClr val="tx1"/>
                          </a:solidFill>
                        </a:rPr>
                        <a:t> ICT do </a:t>
                      </a:r>
                      <a:r>
                        <a:rPr lang="sl-SI" b="0" dirty="0" err="1" smtClean="0">
                          <a:solidFill>
                            <a:schemeClr val="tx1"/>
                          </a:solidFill>
                        </a:rPr>
                        <a:t>you</a:t>
                      </a:r>
                      <a:r>
                        <a:rPr lang="sl-SI" b="0" dirty="0" smtClean="0">
                          <a:solidFill>
                            <a:schemeClr val="tx1"/>
                          </a:solidFill>
                        </a:rPr>
                        <a:t> </a:t>
                      </a:r>
                      <a:r>
                        <a:rPr lang="sl-SI" b="0" dirty="0" err="1" smtClean="0">
                          <a:solidFill>
                            <a:schemeClr val="tx1"/>
                          </a:solidFill>
                        </a:rPr>
                        <a:t>finde</a:t>
                      </a:r>
                      <a:r>
                        <a:rPr lang="sl-SI" b="0" dirty="0" smtClean="0">
                          <a:solidFill>
                            <a:schemeClr val="tx1"/>
                          </a:solidFill>
                        </a:rPr>
                        <a:t> </a:t>
                      </a:r>
                      <a:r>
                        <a:rPr lang="sl-SI" b="0" dirty="0" err="1" smtClean="0">
                          <a:solidFill>
                            <a:schemeClr val="tx1"/>
                          </a:solidFill>
                        </a:rPr>
                        <a:t>especially</a:t>
                      </a:r>
                      <a:r>
                        <a:rPr lang="sl-SI" b="0" dirty="0" smtClean="0">
                          <a:solidFill>
                            <a:schemeClr val="tx1"/>
                          </a:solidFill>
                        </a:rPr>
                        <a:t> </a:t>
                      </a:r>
                      <a:r>
                        <a:rPr lang="sl-SI" b="0" dirty="0" err="1" smtClean="0">
                          <a:solidFill>
                            <a:schemeClr val="tx1"/>
                          </a:solidFill>
                        </a:rPr>
                        <a:t>good</a:t>
                      </a:r>
                      <a:r>
                        <a:rPr lang="sl-SI" b="0" dirty="0" smtClean="0">
                          <a:solidFill>
                            <a:schemeClr val="tx1"/>
                          </a:solidFill>
                        </a:rPr>
                        <a:t>? </a:t>
                      </a:r>
                    </a:p>
                  </a:txBody>
                  <a:tcPr/>
                </a:tc>
                <a:tc>
                  <a:txBody>
                    <a:bodyPr/>
                    <a:lstStyle/>
                    <a:p>
                      <a:r>
                        <a:rPr lang="sl-SI" b="0" dirty="0" err="1" smtClean="0">
                          <a:solidFill>
                            <a:schemeClr val="tx1"/>
                          </a:solidFill>
                        </a:rPr>
                        <a:t>Different</a:t>
                      </a:r>
                      <a:r>
                        <a:rPr lang="sl-SI" b="0" dirty="0" smtClean="0">
                          <a:solidFill>
                            <a:schemeClr val="tx1"/>
                          </a:solidFill>
                        </a:rPr>
                        <a:t> </a:t>
                      </a:r>
                      <a:r>
                        <a:rPr lang="sl-SI" b="0" dirty="0" err="1" smtClean="0">
                          <a:solidFill>
                            <a:schemeClr val="tx1"/>
                          </a:solidFill>
                        </a:rPr>
                        <a:t>exercises</a:t>
                      </a:r>
                      <a:r>
                        <a:rPr lang="sl-SI" b="0" dirty="0" smtClean="0">
                          <a:solidFill>
                            <a:schemeClr val="tx1"/>
                          </a:solidFill>
                        </a:rPr>
                        <a:t>, e-</a:t>
                      </a:r>
                      <a:r>
                        <a:rPr lang="sl-SI" b="0" dirty="0" err="1" smtClean="0">
                          <a:solidFill>
                            <a:schemeClr val="tx1"/>
                          </a:solidFill>
                        </a:rPr>
                        <a:t>dictionary</a:t>
                      </a:r>
                      <a:r>
                        <a:rPr lang="sl-SI" b="0" dirty="0" smtClean="0">
                          <a:solidFill>
                            <a:schemeClr val="tx1"/>
                          </a:solidFill>
                        </a:rPr>
                        <a:t>, </a:t>
                      </a:r>
                      <a:r>
                        <a:rPr lang="sl-SI" b="0" dirty="0" err="1" smtClean="0">
                          <a:solidFill>
                            <a:schemeClr val="tx1"/>
                          </a:solidFill>
                        </a:rPr>
                        <a:t>searching</a:t>
                      </a:r>
                      <a:r>
                        <a:rPr lang="sl-SI" b="0" dirty="0" smtClean="0">
                          <a:solidFill>
                            <a:schemeClr val="tx1"/>
                          </a:solidFill>
                        </a:rPr>
                        <a:t> </a:t>
                      </a:r>
                      <a:r>
                        <a:rPr lang="sl-SI" b="0" dirty="0" err="1" smtClean="0">
                          <a:solidFill>
                            <a:schemeClr val="tx1"/>
                          </a:solidFill>
                        </a:rPr>
                        <a:t>information</a:t>
                      </a:r>
                      <a:r>
                        <a:rPr lang="sl-SI" b="0" dirty="0" smtClean="0">
                          <a:solidFill>
                            <a:schemeClr val="tx1"/>
                          </a:solidFill>
                        </a:rPr>
                        <a:t> on internet, …</a:t>
                      </a:r>
                    </a:p>
                  </a:txBody>
                  <a:tcPr/>
                </a:tc>
              </a:tr>
              <a:tr h="1084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b="0" dirty="0" smtClean="0">
                          <a:solidFill>
                            <a:schemeClr val="tx1"/>
                          </a:solidFill>
                        </a:rPr>
                        <a:t>Is </a:t>
                      </a:r>
                      <a:r>
                        <a:rPr lang="sl-SI" b="0" dirty="0" err="1" smtClean="0">
                          <a:solidFill>
                            <a:schemeClr val="tx1"/>
                          </a:solidFill>
                        </a:rPr>
                        <a:t>use</a:t>
                      </a:r>
                      <a:r>
                        <a:rPr lang="sl-SI" b="0" dirty="0" smtClean="0">
                          <a:solidFill>
                            <a:schemeClr val="tx1"/>
                          </a:solidFill>
                        </a:rPr>
                        <a:t> </a:t>
                      </a:r>
                      <a:r>
                        <a:rPr lang="sl-SI" b="0" dirty="0" err="1" smtClean="0">
                          <a:solidFill>
                            <a:schemeClr val="tx1"/>
                          </a:solidFill>
                        </a:rPr>
                        <a:t>of</a:t>
                      </a:r>
                      <a:r>
                        <a:rPr lang="sl-SI" b="0" dirty="0" smtClean="0">
                          <a:solidFill>
                            <a:schemeClr val="tx1"/>
                          </a:solidFill>
                        </a:rPr>
                        <a:t> ICT </a:t>
                      </a:r>
                      <a:r>
                        <a:rPr lang="sl-SI" b="0" dirty="0" err="1" smtClean="0">
                          <a:solidFill>
                            <a:schemeClr val="tx1"/>
                          </a:solidFill>
                        </a:rPr>
                        <a:t>influencing</a:t>
                      </a:r>
                      <a:r>
                        <a:rPr lang="sl-SI" b="0" dirty="0" smtClean="0">
                          <a:solidFill>
                            <a:schemeClr val="tx1"/>
                          </a:solidFill>
                        </a:rPr>
                        <a:t> </a:t>
                      </a:r>
                      <a:r>
                        <a:rPr lang="sl-SI" b="0" dirty="0" err="1" smtClean="0">
                          <a:solidFill>
                            <a:schemeClr val="tx1"/>
                          </a:solidFill>
                        </a:rPr>
                        <a:t>the</a:t>
                      </a:r>
                      <a:r>
                        <a:rPr lang="sl-SI" b="0" dirty="0" smtClean="0">
                          <a:solidFill>
                            <a:schemeClr val="tx1"/>
                          </a:solidFill>
                        </a:rPr>
                        <a:t> </a:t>
                      </a:r>
                      <a:r>
                        <a:rPr lang="sl-SI" b="0" dirty="0" err="1" smtClean="0">
                          <a:solidFill>
                            <a:schemeClr val="tx1"/>
                          </a:solidFill>
                        </a:rPr>
                        <a:t>quality</a:t>
                      </a:r>
                      <a:r>
                        <a:rPr lang="sl-SI" b="0" dirty="0" smtClean="0">
                          <a:solidFill>
                            <a:schemeClr val="tx1"/>
                          </a:solidFill>
                        </a:rPr>
                        <a:t> </a:t>
                      </a:r>
                      <a:r>
                        <a:rPr lang="sl-SI" b="0" dirty="0" err="1" smtClean="0">
                          <a:solidFill>
                            <a:schemeClr val="tx1"/>
                          </a:solidFill>
                        </a:rPr>
                        <a:t>of</a:t>
                      </a:r>
                      <a:r>
                        <a:rPr lang="sl-SI" b="0" dirty="0" smtClean="0">
                          <a:solidFill>
                            <a:schemeClr val="tx1"/>
                          </a:solidFill>
                        </a:rPr>
                        <a:t> </a:t>
                      </a:r>
                      <a:r>
                        <a:rPr lang="sl-SI" b="0" dirty="0" err="1" smtClean="0">
                          <a:solidFill>
                            <a:schemeClr val="tx1"/>
                          </a:solidFill>
                        </a:rPr>
                        <a:t>the</a:t>
                      </a:r>
                      <a:r>
                        <a:rPr lang="sl-SI" b="0" dirty="0" smtClean="0">
                          <a:solidFill>
                            <a:schemeClr val="tx1"/>
                          </a:solidFill>
                        </a:rPr>
                        <a:t> </a:t>
                      </a:r>
                      <a:r>
                        <a:rPr lang="sl-SI" b="0" dirty="0" err="1" smtClean="0">
                          <a:solidFill>
                            <a:schemeClr val="tx1"/>
                          </a:solidFill>
                        </a:rPr>
                        <a:t>teaching</a:t>
                      </a:r>
                      <a:r>
                        <a:rPr lang="sl-SI" b="0" dirty="0" smtClean="0">
                          <a:solidFill>
                            <a:schemeClr val="tx1"/>
                          </a:solidFill>
                        </a:rPr>
                        <a:t>?</a:t>
                      </a:r>
                    </a:p>
                    <a:p>
                      <a:endParaRPr lang="sl-SI"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l-SI" b="0" dirty="0" err="1" smtClean="0">
                          <a:solidFill>
                            <a:schemeClr val="tx1"/>
                          </a:solidFill>
                        </a:rPr>
                        <a:t>There</a:t>
                      </a:r>
                      <a:r>
                        <a:rPr lang="sl-SI" b="0" baseline="0" dirty="0" smtClean="0">
                          <a:solidFill>
                            <a:schemeClr val="tx1"/>
                          </a:solidFill>
                        </a:rPr>
                        <a:t> are </a:t>
                      </a:r>
                      <a:r>
                        <a:rPr lang="sl-SI" b="0" baseline="0" dirty="0" err="1" smtClean="0">
                          <a:solidFill>
                            <a:schemeClr val="tx1"/>
                          </a:solidFill>
                        </a:rPr>
                        <a:t>good</a:t>
                      </a:r>
                      <a:r>
                        <a:rPr lang="sl-SI" b="0" baseline="0" dirty="0" smtClean="0">
                          <a:solidFill>
                            <a:schemeClr val="tx1"/>
                          </a:solidFill>
                        </a:rPr>
                        <a:t> </a:t>
                      </a:r>
                      <a:r>
                        <a:rPr lang="sl-SI" b="0" baseline="0" dirty="0" err="1" smtClean="0">
                          <a:solidFill>
                            <a:schemeClr val="tx1"/>
                          </a:solidFill>
                        </a:rPr>
                        <a:t>and</a:t>
                      </a:r>
                      <a:r>
                        <a:rPr lang="sl-SI" b="0" baseline="0" dirty="0" smtClean="0">
                          <a:solidFill>
                            <a:schemeClr val="tx1"/>
                          </a:solidFill>
                        </a:rPr>
                        <a:t> not so </a:t>
                      </a:r>
                      <a:r>
                        <a:rPr lang="sl-SI" b="0" baseline="0" dirty="0" err="1" smtClean="0">
                          <a:solidFill>
                            <a:schemeClr val="tx1"/>
                          </a:solidFill>
                        </a:rPr>
                        <a:t>good</a:t>
                      </a:r>
                      <a:r>
                        <a:rPr lang="sl-SI" b="0" baseline="0" dirty="0" smtClean="0">
                          <a:solidFill>
                            <a:schemeClr val="tx1"/>
                          </a:solidFill>
                        </a:rPr>
                        <a:t> </a:t>
                      </a:r>
                      <a:r>
                        <a:rPr lang="sl-SI" b="0" baseline="0" dirty="0" err="1" smtClean="0">
                          <a:solidFill>
                            <a:schemeClr val="tx1"/>
                          </a:solidFill>
                        </a:rPr>
                        <a:t>teachers</a:t>
                      </a:r>
                      <a:r>
                        <a:rPr lang="sl-SI" b="0" baseline="0" dirty="0" smtClean="0">
                          <a:solidFill>
                            <a:schemeClr val="tx1"/>
                          </a:solidFill>
                        </a:rPr>
                        <a:t> – </a:t>
                      </a:r>
                      <a:r>
                        <a:rPr lang="sl-SI" b="0" baseline="0" dirty="0" err="1" smtClean="0">
                          <a:solidFill>
                            <a:schemeClr val="tx1"/>
                          </a:solidFill>
                        </a:rPr>
                        <a:t>regardless</a:t>
                      </a:r>
                      <a:r>
                        <a:rPr lang="sl-SI" b="0" baseline="0" dirty="0" smtClean="0">
                          <a:solidFill>
                            <a:schemeClr val="tx1"/>
                          </a:solidFill>
                        </a:rPr>
                        <a:t> </a:t>
                      </a:r>
                      <a:r>
                        <a:rPr lang="sl-SI" b="0" baseline="0" dirty="0" err="1" smtClean="0">
                          <a:solidFill>
                            <a:schemeClr val="tx1"/>
                          </a:solidFill>
                        </a:rPr>
                        <a:t>of</a:t>
                      </a:r>
                      <a:r>
                        <a:rPr lang="sl-SI" b="0" baseline="0" dirty="0" smtClean="0">
                          <a:solidFill>
                            <a:schemeClr val="tx1"/>
                          </a:solidFill>
                        </a:rPr>
                        <a:t> </a:t>
                      </a:r>
                      <a:r>
                        <a:rPr lang="sl-SI" b="0" baseline="0" dirty="0" err="1" smtClean="0">
                          <a:solidFill>
                            <a:schemeClr val="tx1"/>
                          </a:solidFill>
                        </a:rPr>
                        <a:t>technology</a:t>
                      </a:r>
                      <a:r>
                        <a:rPr lang="sl-SI" b="0" baseline="0" dirty="0" smtClean="0">
                          <a:solidFill>
                            <a:schemeClr val="tx1"/>
                          </a:solidFill>
                        </a:rPr>
                        <a:t>.</a:t>
                      </a:r>
                      <a:endParaRPr lang="sl-SI" b="0" dirty="0" smtClean="0">
                        <a:solidFill>
                          <a:schemeClr val="tx1"/>
                        </a:solidFill>
                      </a:endParaRPr>
                    </a:p>
                    <a:p>
                      <a:endParaRPr lang="sl-SI" dirty="0"/>
                    </a:p>
                  </a:txBody>
                  <a:tcPr/>
                </a:tc>
              </a:tr>
              <a:tr h="1084064">
                <a:tc>
                  <a:txBody>
                    <a:bodyPr/>
                    <a:lstStyle/>
                    <a:p>
                      <a:r>
                        <a:rPr lang="sl-SI" b="0" dirty="0" smtClean="0">
                          <a:solidFill>
                            <a:schemeClr val="tx1"/>
                          </a:solidFill>
                        </a:rPr>
                        <a:t>Are </a:t>
                      </a:r>
                      <a:r>
                        <a:rPr lang="sl-SI" b="0" dirty="0" err="1" smtClean="0">
                          <a:solidFill>
                            <a:schemeClr val="tx1"/>
                          </a:solidFill>
                        </a:rPr>
                        <a:t>your</a:t>
                      </a:r>
                      <a:r>
                        <a:rPr lang="sl-SI" b="0" dirty="0" smtClean="0">
                          <a:solidFill>
                            <a:schemeClr val="tx1"/>
                          </a:solidFill>
                        </a:rPr>
                        <a:t> </a:t>
                      </a:r>
                      <a:r>
                        <a:rPr lang="sl-SI" b="0" dirty="0" err="1" smtClean="0">
                          <a:solidFill>
                            <a:schemeClr val="tx1"/>
                          </a:solidFill>
                        </a:rPr>
                        <a:t>children</a:t>
                      </a:r>
                      <a:r>
                        <a:rPr lang="sl-SI" b="0" dirty="0" smtClean="0">
                          <a:solidFill>
                            <a:schemeClr val="tx1"/>
                          </a:solidFill>
                        </a:rPr>
                        <a:t> more </a:t>
                      </a:r>
                      <a:r>
                        <a:rPr lang="sl-SI" b="0" dirty="0" err="1" smtClean="0">
                          <a:solidFill>
                            <a:schemeClr val="tx1"/>
                          </a:solidFill>
                        </a:rPr>
                        <a:t>motivated</a:t>
                      </a:r>
                      <a:r>
                        <a:rPr lang="sl-SI" b="0" dirty="0" smtClean="0">
                          <a:solidFill>
                            <a:schemeClr val="tx1"/>
                          </a:solidFill>
                        </a:rPr>
                        <a:t> to </a:t>
                      </a:r>
                      <a:r>
                        <a:rPr lang="sl-SI" b="0" dirty="0" err="1" smtClean="0">
                          <a:solidFill>
                            <a:schemeClr val="tx1"/>
                          </a:solidFill>
                        </a:rPr>
                        <a:t>learn</a:t>
                      </a:r>
                      <a:r>
                        <a:rPr lang="sl-SI" b="0" dirty="0" smtClean="0">
                          <a:solidFill>
                            <a:schemeClr val="tx1"/>
                          </a:solidFill>
                        </a:rPr>
                        <a:t> </a:t>
                      </a:r>
                      <a:r>
                        <a:rPr lang="sl-SI" b="0" dirty="0" err="1" smtClean="0">
                          <a:solidFill>
                            <a:schemeClr val="tx1"/>
                          </a:solidFill>
                        </a:rPr>
                        <a:t>with</a:t>
                      </a:r>
                      <a:r>
                        <a:rPr lang="sl-SI" b="0" dirty="0" smtClean="0">
                          <a:solidFill>
                            <a:schemeClr val="tx1"/>
                          </a:solidFill>
                        </a:rPr>
                        <a:t> </a:t>
                      </a:r>
                      <a:r>
                        <a:rPr lang="sl-SI" b="0" dirty="0" err="1" smtClean="0">
                          <a:solidFill>
                            <a:schemeClr val="tx1"/>
                          </a:solidFill>
                        </a:rPr>
                        <a:t>the</a:t>
                      </a:r>
                      <a:r>
                        <a:rPr lang="sl-SI" b="0" dirty="0" smtClean="0">
                          <a:solidFill>
                            <a:schemeClr val="tx1"/>
                          </a:solidFill>
                        </a:rPr>
                        <a:t> ICT?</a:t>
                      </a:r>
                      <a:endParaRPr lang="sl-SI" b="0" dirty="0">
                        <a:solidFill>
                          <a:schemeClr val="tx1"/>
                        </a:solidFill>
                      </a:endParaRPr>
                    </a:p>
                  </a:txBody>
                  <a:tcPr/>
                </a:tc>
                <a:tc>
                  <a:txBody>
                    <a:bodyPr/>
                    <a:lstStyle/>
                    <a:p>
                      <a:r>
                        <a:rPr lang="sl-SI" dirty="0" smtClean="0">
                          <a:solidFill>
                            <a:schemeClr val="tx1"/>
                          </a:solidFill>
                        </a:rPr>
                        <a:t>It</a:t>
                      </a:r>
                      <a:r>
                        <a:rPr lang="sl-SI" baseline="0" dirty="0" smtClean="0">
                          <a:solidFill>
                            <a:schemeClr val="tx1"/>
                          </a:solidFill>
                        </a:rPr>
                        <a:t> </a:t>
                      </a:r>
                      <a:r>
                        <a:rPr lang="sl-SI" baseline="0" dirty="0" err="1" smtClean="0">
                          <a:solidFill>
                            <a:schemeClr val="tx1"/>
                          </a:solidFill>
                        </a:rPr>
                        <a:t>depends</a:t>
                      </a:r>
                      <a:r>
                        <a:rPr lang="sl-SI" baseline="0" dirty="0" smtClean="0">
                          <a:solidFill>
                            <a:schemeClr val="tx1"/>
                          </a:solidFill>
                        </a:rPr>
                        <a:t> on </a:t>
                      </a:r>
                      <a:r>
                        <a:rPr lang="sl-SI" baseline="0" dirty="0" err="1" smtClean="0">
                          <a:solidFill>
                            <a:schemeClr val="tx1"/>
                          </a:solidFill>
                        </a:rPr>
                        <a:t>fact</a:t>
                      </a:r>
                      <a:r>
                        <a:rPr lang="sl-SI" baseline="0" dirty="0" smtClean="0">
                          <a:solidFill>
                            <a:schemeClr val="tx1"/>
                          </a:solidFill>
                        </a:rPr>
                        <a:t>, </a:t>
                      </a:r>
                      <a:r>
                        <a:rPr lang="sl-SI" baseline="0" dirty="0" err="1" smtClean="0">
                          <a:solidFill>
                            <a:schemeClr val="tx1"/>
                          </a:solidFill>
                        </a:rPr>
                        <a:t>how</a:t>
                      </a:r>
                      <a:r>
                        <a:rPr lang="sl-SI" baseline="0" dirty="0" smtClean="0">
                          <a:solidFill>
                            <a:schemeClr val="tx1"/>
                          </a:solidFill>
                        </a:rPr>
                        <a:t> </a:t>
                      </a:r>
                      <a:r>
                        <a:rPr lang="sl-SI" baseline="0" dirty="0" err="1" smtClean="0">
                          <a:solidFill>
                            <a:schemeClr val="tx1"/>
                          </a:solidFill>
                        </a:rPr>
                        <a:t>good</a:t>
                      </a:r>
                      <a:r>
                        <a:rPr lang="sl-SI" baseline="0" dirty="0" smtClean="0">
                          <a:solidFill>
                            <a:schemeClr val="tx1"/>
                          </a:solidFill>
                        </a:rPr>
                        <a:t> </a:t>
                      </a:r>
                      <a:r>
                        <a:rPr lang="sl-SI" baseline="0" dirty="0" err="1" smtClean="0">
                          <a:solidFill>
                            <a:schemeClr val="tx1"/>
                          </a:solidFill>
                        </a:rPr>
                        <a:t>planned</a:t>
                      </a:r>
                      <a:r>
                        <a:rPr lang="sl-SI" baseline="0" dirty="0" smtClean="0">
                          <a:solidFill>
                            <a:schemeClr val="tx1"/>
                          </a:solidFill>
                        </a:rPr>
                        <a:t> is </a:t>
                      </a:r>
                      <a:r>
                        <a:rPr lang="sl-SI" baseline="0" dirty="0" err="1" smtClean="0">
                          <a:solidFill>
                            <a:schemeClr val="tx1"/>
                          </a:solidFill>
                        </a:rPr>
                        <a:t>the</a:t>
                      </a:r>
                      <a:r>
                        <a:rPr lang="sl-SI" baseline="0" dirty="0" smtClean="0">
                          <a:solidFill>
                            <a:schemeClr val="tx1"/>
                          </a:solidFill>
                        </a:rPr>
                        <a:t> </a:t>
                      </a:r>
                      <a:r>
                        <a:rPr lang="sl-SI" baseline="0" dirty="0" err="1" smtClean="0">
                          <a:solidFill>
                            <a:schemeClr val="tx1"/>
                          </a:solidFill>
                        </a:rPr>
                        <a:t>activitie</a:t>
                      </a:r>
                      <a:r>
                        <a:rPr lang="sl-SI" baseline="0" dirty="0" smtClean="0">
                          <a:solidFill>
                            <a:schemeClr val="tx1"/>
                          </a:solidFill>
                        </a:rPr>
                        <a:t> </a:t>
                      </a:r>
                      <a:r>
                        <a:rPr lang="sl-SI" baseline="0" dirty="0" err="1" smtClean="0">
                          <a:solidFill>
                            <a:schemeClr val="tx1"/>
                          </a:solidFill>
                        </a:rPr>
                        <a:t>and</a:t>
                      </a:r>
                      <a:r>
                        <a:rPr lang="sl-SI" baseline="0" dirty="0" smtClean="0">
                          <a:solidFill>
                            <a:schemeClr val="tx1"/>
                          </a:solidFill>
                        </a:rPr>
                        <a:t> </a:t>
                      </a:r>
                      <a:r>
                        <a:rPr lang="sl-SI" baseline="0" dirty="0" err="1" smtClean="0">
                          <a:solidFill>
                            <a:schemeClr val="tx1"/>
                          </a:solidFill>
                        </a:rPr>
                        <a:t>how</a:t>
                      </a:r>
                      <a:r>
                        <a:rPr lang="sl-SI" baseline="0" dirty="0" smtClean="0">
                          <a:solidFill>
                            <a:schemeClr val="tx1"/>
                          </a:solidFill>
                        </a:rPr>
                        <a:t> </a:t>
                      </a:r>
                      <a:r>
                        <a:rPr lang="sl-SI" baseline="0" dirty="0" err="1" smtClean="0">
                          <a:solidFill>
                            <a:schemeClr val="tx1"/>
                          </a:solidFill>
                        </a:rPr>
                        <a:t>meaningfull</a:t>
                      </a:r>
                      <a:r>
                        <a:rPr lang="sl-SI" baseline="0" dirty="0" smtClean="0">
                          <a:solidFill>
                            <a:schemeClr val="tx1"/>
                          </a:solidFill>
                        </a:rPr>
                        <a:t> is it to </a:t>
                      </a:r>
                      <a:r>
                        <a:rPr lang="sl-SI" baseline="0" dirty="0" err="1" smtClean="0">
                          <a:solidFill>
                            <a:schemeClr val="tx1"/>
                          </a:solidFill>
                        </a:rPr>
                        <a:t>the</a:t>
                      </a:r>
                      <a:r>
                        <a:rPr lang="sl-SI" baseline="0" dirty="0" smtClean="0">
                          <a:solidFill>
                            <a:schemeClr val="tx1"/>
                          </a:solidFill>
                        </a:rPr>
                        <a:t> </a:t>
                      </a:r>
                      <a:r>
                        <a:rPr lang="sl-SI" baseline="0" dirty="0" err="1" smtClean="0">
                          <a:solidFill>
                            <a:schemeClr val="tx1"/>
                          </a:solidFill>
                        </a:rPr>
                        <a:t>students</a:t>
                      </a:r>
                      <a:r>
                        <a:rPr lang="sl-SI" baseline="0" dirty="0" smtClean="0">
                          <a:solidFill>
                            <a:schemeClr val="tx1"/>
                          </a:solidFill>
                        </a:rPr>
                        <a:t>.</a:t>
                      </a:r>
                      <a:endParaRPr lang="sl-SI" dirty="0">
                        <a:solidFill>
                          <a:schemeClr val="tx1"/>
                        </a:solidFill>
                      </a:endParaRPr>
                    </a:p>
                  </a:txBody>
                  <a:tcPr/>
                </a:tc>
              </a:tr>
            </a:tbl>
          </a:graphicData>
        </a:graphic>
      </p:graphicFrame>
    </p:spTree>
    <p:extLst>
      <p:ext uri="{BB962C8B-B14F-4D97-AF65-F5344CB8AC3E}">
        <p14:creationId xmlns:p14="http://schemas.microsoft.com/office/powerpoint/2010/main" val="137256760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AutoShape 1"/>
          <p:cNvSpPr>
            <a:spLocks/>
          </p:cNvSpPr>
          <p:nvPr/>
        </p:nvSpPr>
        <p:spPr bwMode="auto">
          <a:xfrm>
            <a:off x="8434388" y="6353175"/>
            <a:ext cx="541337" cy="333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0" tIns="0" rIns="0" bIns="0"/>
          <a:lstStyle/>
          <a:p>
            <a:fld id="{67882FDD-5AF6-4907-A93F-A55A92F39DE3}" type="slidenum">
              <a:rPr lang="sl-SI" sz="1600">
                <a:solidFill>
                  <a:srgbClr val="808080"/>
                </a:solidFill>
              </a:rPr>
              <a:pPr/>
              <a:t>9</a:t>
            </a:fld>
            <a:endParaRPr lang="sl-SI"/>
          </a:p>
        </p:txBody>
      </p:sp>
      <p:sp>
        <p:nvSpPr>
          <p:cNvPr id="8194" name="Rectangle 2"/>
          <p:cNvSpPr>
            <a:spLocks noGrp="1" noChangeArrowheads="1"/>
          </p:cNvSpPr>
          <p:nvPr>
            <p:ph type="title"/>
          </p:nvPr>
        </p:nvSpPr>
        <p:spPr>
          <a:xfrm>
            <a:off x="419100" y="222250"/>
            <a:ext cx="7185025" cy="1044575"/>
          </a:xfrm>
        </p:spPr>
        <p:txBody>
          <a:bodyPr/>
          <a:lstStyle/>
          <a:p>
            <a:pPr defTabSz="914400">
              <a:lnSpc>
                <a:spcPct val="90000"/>
              </a:lnSpc>
            </a:pPr>
            <a:r>
              <a:rPr lang="sl-SI" sz="3600">
                <a:solidFill>
                  <a:srgbClr val="993366"/>
                </a:solidFill>
                <a:latin typeface="Trebuchet MS Bold" charset="0"/>
                <a:ea typeface="Trebuchet MS Bold" charset="0"/>
                <a:cs typeface="Trebuchet MS Bold" charset="0"/>
                <a:sym typeface="Trebuchet MS Bold" charset="0"/>
              </a:rPr>
              <a:t>Thank you!</a:t>
            </a:r>
            <a:endParaRPr lang="sl-SI"/>
          </a:p>
        </p:txBody>
      </p:sp>
      <p:sp>
        <p:nvSpPr>
          <p:cNvPr id="8195" name="Rectangle 3"/>
          <p:cNvSpPr>
            <a:spLocks noGrp="1" noChangeArrowheads="1"/>
          </p:cNvSpPr>
          <p:nvPr>
            <p:ph type="body" idx="1"/>
          </p:nvPr>
        </p:nvSpPr>
        <p:spPr>
          <a:xfrm>
            <a:off x="1035050" y="5046663"/>
            <a:ext cx="7240588" cy="1111250"/>
          </a:xfrm>
        </p:spPr>
        <p:txBody>
          <a:bodyPr/>
          <a:lstStyle/>
          <a:p>
            <a:pPr algn="ctr" defTabSz="858838">
              <a:lnSpc>
                <a:spcPct val="90000"/>
              </a:lnSpc>
              <a:spcBef>
                <a:spcPts val="900"/>
              </a:spcBef>
              <a:buFont typeface="Arial" pitchFamily="34" charset="0"/>
              <a:buNone/>
            </a:pPr>
            <a:r>
              <a:rPr lang="sl-SI" sz="1300">
                <a:solidFill>
                  <a:srgbClr val="808080"/>
                </a:solidFill>
                <a:latin typeface="Trebuchet MS" pitchFamily="34" charset="0"/>
                <a:ea typeface="Trebuchet MS" pitchFamily="34" charset="0"/>
                <a:cs typeface="Trebuchet MS" pitchFamily="34" charset="0"/>
                <a:sym typeface="Trebuchet MS" pitchFamily="34" charset="0"/>
              </a:rPr>
              <a:t>The work presented on this document is supported by the European Commission’s Lifelong Learning Programme – project Creative Classrooms Lab (Grant agreement 2012–5124/005-001). The content of this document is the sole responsibility of the consortium members and it does not represent the opinion of the European Commission and the Commission is not responsible for any use that might be made of information contained herein.</a:t>
            </a:r>
            <a:endParaRPr lang="sl-SI"/>
          </a:p>
        </p:txBody>
      </p:sp>
      <p:sp>
        <p:nvSpPr>
          <p:cNvPr id="8196" name="AutoShape 4"/>
          <p:cNvSpPr>
            <a:spLocks/>
          </p:cNvSpPr>
          <p:nvPr/>
        </p:nvSpPr>
        <p:spPr bwMode="auto">
          <a:xfrm>
            <a:off x="1595438" y="2171700"/>
            <a:ext cx="5568950" cy="8032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p:spPr>
        <p:txBody>
          <a:bodyPr lIns="45719" tIns="45719" rIns="45719" bIns="45719"/>
          <a:lstStyle/>
          <a:p>
            <a:pPr algn="ctr"/>
            <a:r>
              <a:rPr lang="sl-SI" sz="2400">
                <a:solidFill>
                  <a:srgbClr val="808080"/>
                </a:solidFill>
              </a:rPr>
              <a:t>Read more: </a:t>
            </a:r>
            <a:r>
              <a:rPr lang="sl-SI" sz="2400">
                <a:hlinkClick r:id="rId2"/>
              </a:rPr>
              <a:t>http://creative.eun.org</a:t>
            </a:r>
            <a:r>
              <a:rPr lang="sl-SI" sz="2400">
                <a:solidFill>
                  <a:srgbClr val="808080"/>
                </a:solidFill>
              </a:rPr>
              <a:t> </a:t>
            </a:r>
          </a:p>
          <a:p>
            <a:pPr algn="ctr"/>
            <a:r>
              <a:rPr lang="sl-SI" sz="2400">
                <a:solidFill>
                  <a:srgbClr val="808080"/>
                </a:solidFill>
              </a:rPr>
              <a:t>Contact us: </a:t>
            </a:r>
            <a:r>
              <a:rPr lang="sl-SI" sz="2400">
                <a:hlinkClick r:id="rId3"/>
              </a:rPr>
              <a:t>creativeclassroom@eun.org</a:t>
            </a:r>
            <a:r>
              <a:rPr lang="sl-SI" sz="2400">
                <a:solidFill>
                  <a:srgbClr val="808080"/>
                </a:solidFill>
              </a:rPr>
              <a:t> </a:t>
            </a:r>
            <a:endParaRPr lang="sl-SI"/>
          </a:p>
        </p:txBody>
      </p:sp>
      <p:pic>
        <p:nvPicPr>
          <p:cNvPr id="8197" name="Picture 5" descr="image6.jpg"/>
          <p:cNvPicPr>
            <a:picLocks noChangeAspect="1"/>
          </p:cNvPicPr>
          <p:nvPr/>
        </p:nvPicPr>
        <p:blipFill>
          <a:blip r:embed="rId4"/>
          <a:srcRect/>
          <a:stretch>
            <a:fillRect/>
          </a:stretch>
        </p:blipFill>
        <p:spPr bwMode="auto">
          <a:xfrm>
            <a:off x="3622675" y="4256088"/>
            <a:ext cx="2195513" cy="703262"/>
          </a:xfrm>
          <a:prstGeom prst="rect">
            <a:avLst/>
          </a:prstGeom>
          <a:noFill/>
          <a:ln w="12700" cap="flat" cmpd="sng">
            <a:noFill/>
            <a:prstDash val="solid"/>
            <a:miter lim="0"/>
            <a:headEnd type="none" w="med" len="med"/>
            <a:tailEnd type="none" w="med" len="med"/>
          </a:ln>
          <a:effectLst/>
        </p:spPr>
      </p:pic>
    </p:spTree>
  </p:cSld>
  <p:clrMapOvr>
    <a:masterClrMapping/>
  </p:clrMapOvr>
  <p:transition spd="med"/>
</p:sld>
</file>

<file path=ppt/theme/theme1.xml><?xml version="1.0" encoding="utf-8"?>
<a:theme xmlns:a="http://schemas.openxmlformats.org/drawingml/2006/main" name="Officeova tema">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ova tema">
      <a:majorFont>
        <a:latin typeface="Helvetica"/>
        <a:ea typeface="Helvetica"/>
        <a:cs typeface="Helvetica"/>
      </a:majorFont>
      <a:minorFont>
        <a:latin typeface="Helvetica"/>
        <a:ea typeface="Helvetica"/>
        <a:cs typeface="Helvetica"/>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rgbClr val="5B9BD5"/>
          </a:solidFill>
          <a:prstDash val="solid"/>
          <a:miter lim="0"/>
          <a:headEnd type="none" w="med" len="med"/>
          <a:tailEnd type="none" w="med" len="med"/>
        </a:ln>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sl-SI" sz="1800" b="0" i="0" u="none" strike="noStrike" cap="none" normalizeH="0" baseline="0" smtClean="0">
            <a:ln>
              <a:noFill/>
            </a:ln>
            <a:solidFill>
              <a:srgbClr val="000000"/>
            </a:solidFill>
            <a:effectLst/>
            <a:latin typeface="Trebuchet MS" pitchFamily="34" charset="0"/>
            <a:ea typeface="Trebuchet MS" pitchFamily="34" charset="0"/>
            <a:cs typeface="Trebuchet MS" pitchFamily="34" charset="0"/>
            <a:sym typeface="Trebuchet MS" pitchFamily="34" charset="0"/>
          </a:defRPr>
        </a:defPPr>
      </a:lstStyle>
    </a:spDef>
    <a:lnDef>
      <a:spPr bwMode="auto">
        <a:xfrm>
          <a:off x="0" y="0"/>
          <a:ext cx="1" cy="1"/>
        </a:xfrm>
        <a:custGeom>
          <a:avLst/>
          <a:gdLst/>
          <a:ahLst/>
          <a:cxnLst/>
          <a:rect l="0" t="0" r="0" b="0"/>
          <a:pathLst/>
        </a:custGeom>
        <a:solidFill>
          <a:srgbClr val="FFFFFF"/>
        </a:solidFill>
        <a:ln w="12700" cap="flat" cmpd="sng" algn="ctr">
          <a:solidFill>
            <a:srgbClr val="5B9BD5"/>
          </a:solidFill>
          <a:prstDash val="solid"/>
          <a:miter lim="0"/>
          <a:headEnd type="none" w="med" len="med"/>
          <a:tailEnd type="none" w="med" len="med"/>
        </a:ln>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sl-SI" sz="1800" b="0" i="0" u="none" strike="noStrike" cap="none" normalizeH="0" baseline="0" smtClean="0">
            <a:ln>
              <a:noFill/>
            </a:ln>
            <a:solidFill>
              <a:srgbClr val="000000"/>
            </a:solidFill>
            <a:effectLst/>
            <a:latin typeface="Trebuchet MS" pitchFamily="34" charset="0"/>
            <a:ea typeface="Trebuchet MS" pitchFamily="34" charset="0"/>
            <a:cs typeface="Trebuchet MS" pitchFamily="34" charset="0"/>
            <a:sym typeface="Trebuchet MS" pitchFamily="34" charset="0"/>
          </a:defRPr>
        </a:defPPr>
      </a:lstStyle>
    </a:lnDef>
  </a:objectDefaults>
  <a:extraClrSchemeLst/>
</a:theme>
</file>

<file path=ppt/theme/theme2.xml><?xml version="1.0" encoding="utf-8"?>
<a:theme xmlns:a="http://schemas.openxmlformats.org/drawingml/2006/main" name="Officeova tema">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Officeova tema">
      <a:majorFont>
        <a:latin typeface="Helvetica"/>
        <a:ea typeface="Helvetica"/>
        <a:cs typeface="Helvetica"/>
      </a:majorFont>
      <a:minorFont>
        <a:latin typeface="Helvetica"/>
        <a:ea typeface="Helvetica"/>
        <a:cs typeface="Helvetica"/>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flat" cmpd="sng" algn="ctr">
          <a:solidFill>
            <a:srgbClr val="5B9BD5"/>
          </a:solidFill>
          <a:prstDash val="solid"/>
          <a:miter lim="0"/>
          <a:headEnd type="none" w="med" len="med"/>
          <a:tailEnd type="none" w="med" len="med"/>
        </a:ln>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sl-SI" sz="1800" b="0" i="0" u="none" strike="noStrike" cap="none" normalizeH="0" baseline="0" smtClean="0">
            <a:ln>
              <a:noFill/>
            </a:ln>
            <a:solidFill>
              <a:srgbClr val="000000"/>
            </a:solidFill>
            <a:effectLst/>
            <a:latin typeface="Trebuchet MS" pitchFamily="34" charset="0"/>
            <a:ea typeface="Trebuchet MS" pitchFamily="34" charset="0"/>
            <a:cs typeface="Trebuchet MS" pitchFamily="34" charset="0"/>
            <a:sym typeface="Trebuchet MS" pitchFamily="34" charset="0"/>
          </a:defRPr>
        </a:defPPr>
      </a:lstStyle>
    </a:spDef>
    <a:lnDef>
      <a:spPr bwMode="auto">
        <a:xfrm>
          <a:off x="0" y="0"/>
          <a:ext cx="1" cy="1"/>
        </a:xfrm>
        <a:custGeom>
          <a:avLst/>
          <a:gdLst/>
          <a:ahLst/>
          <a:cxnLst/>
          <a:rect l="0" t="0" r="0" b="0"/>
          <a:pathLst/>
        </a:custGeom>
        <a:solidFill>
          <a:srgbClr val="FFFFFF"/>
        </a:solidFill>
        <a:ln w="12700" cap="flat" cmpd="sng" algn="ctr">
          <a:solidFill>
            <a:srgbClr val="5B9BD5"/>
          </a:solidFill>
          <a:prstDash val="solid"/>
          <a:miter lim="0"/>
          <a:headEnd type="none" w="med" len="med"/>
          <a:tailEnd type="none" w="med" len="med"/>
        </a:ln>
        <a:effectLst/>
      </a:spPr>
      <a:bodyPr vert="horz" wrap="square" lIns="45719" tIns="45719" rIns="45719" bIns="45719" numCol="1" anchor="ctr" anchorCtr="0" compatLnSpc="1">
        <a:prstTxWarp prst="textNoShape">
          <a:avLst/>
        </a:prstTxWarp>
      </a:bodyPr>
      <a:lstStyle>
        <a:defPPr marL="457200" marR="0" indent="0" algn="l" defTabSz="914400" rtl="0" eaLnBrk="1" fontAlgn="base" latinLnBrk="0" hangingPunct="0">
          <a:lnSpc>
            <a:spcPct val="100000"/>
          </a:lnSpc>
          <a:spcBef>
            <a:spcPct val="0"/>
          </a:spcBef>
          <a:spcAft>
            <a:spcPct val="0"/>
          </a:spcAft>
          <a:buClrTx/>
          <a:buSzTx/>
          <a:buFontTx/>
          <a:buNone/>
          <a:tabLst/>
          <a:defRPr kumimoji="0" lang="sl-SI" sz="1800" b="0" i="0" u="none" strike="noStrike" cap="none" normalizeH="0" baseline="0" smtClean="0">
            <a:ln>
              <a:noFill/>
            </a:ln>
            <a:solidFill>
              <a:srgbClr val="000000"/>
            </a:solidFill>
            <a:effectLst/>
            <a:latin typeface="Trebuchet MS" pitchFamily="34" charset="0"/>
            <a:ea typeface="Trebuchet MS" pitchFamily="34" charset="0"/>
            <a:cs typeface="Trebuchet MS" pitchFamily="34" charset="0"/>
            <a:sym typeface="Trebuchet MS" pitchFamily="34" charset="0"/>
          </a:defRPr>
        </a:defPPr>
      </a:lstStyle>
    </a:lnDef>
  </a:objectDefaults>
  <a:extraClrSchemeLst/>
</a:theme>
</file>

<file path=ppt/theme/theme3.xml><?xml version="1.0" encoding="utf-8"?>
<a:theme xmlns:a="http://schemas.openxmlformats.org/drawingml/2006/main" name="Officeova tema">
  <a:themeElements>
    <a:clrScheme name="">
      <a:dk1>
        <a:srgbClr val="000000"/>
      </a:dk1>
      <a:lt1>
        <a:srgbClr val="FFFFFF"/>
      </a:lt1>
      <a:dk2>
        <a:srgbClr val="A7A7A7"/>
      </a:dk2>
      <a:lt2>
        <a:srgbClr val="535353"/>
      </a:lt2>
      <a:accent1>
        <a:srgbClr val="5B9BD5"/>
      </a:accent1>
      <a:accent2>
        <a:srgbClr val="ED7D31"/>
      </a:accent2>
      <a:accent3>
        <a:srgbClr val="FFFFFF"/>
      </a:accent3>
      <a:accent4>
        <a:srgbClr val="000000"/>
      </a:accent4>
      <a:accent5>
        <a:srgbClr val="B5CBE7"/>
      </a:accent5>
      <a:accent6>
        <a:srgbClr val="D7712B"/>
      </a:accent6>
      <a:hlink>
        <a:srgbClr val="0000FF"/>
      </a:hlink>
      <a:folHlink>
        <a:srgbClr val="FF00FF"/>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446</TotalTime>
  <Words>544</Words>
  <Application>Microsoft Office PowerPoint</Application>
  <PresentationFormat>On-screen Show (4:3)</PresentationFormat>
  <Paragraphs>113</Paragraphs>
  <Slides>9</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Avenir Roman</vt:lpstr>
      <vt:lpstr>Calibri</vt:lpstr>
      <vt:lpstr>Candara</vt:lpstr>
      <vt:lpstr>Helvetica</vt:lpstr>
      <vt:lpstr>Trebuchet MS</vt:lpstr>
      <vt:lpstr>Trebuchet MS Bold</vt:lpstr>
      <vt:lpstr>Officeova tema</vt:lpstr>
      <vt:lpstr>Officeova tema</vt:lpstr>
      <vt:lpstr>PowerPoint Presentation</vt:lpstr>
      <vt:lpstr>School Profile </vt:lpstr>
      <vt:lpstr>1:1 initiatives since 2009</vt:lpstr>
      <vt:lpstr>How we work with parents?</vt:lpstr>
      <vt:lpstr>How we work with parents?</vt:lpstr>
      <vt:lpstr>Q1: What are the rules in the school?</vt:lpstr>
      <vt:lpstr>Q2: Parents have to know the strategy of using ICT in the school?</vt:lpstr>
      <vt:lpstr>The voice of parents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Diapozitiv 1</dc:title>
  <dc:creator>gjp14</dc:creator>
  <cp:lastModifiedBy>Katja Engelhardt</cp:lastModifiedBy>
  <cp:revision>25</cp:revision>
  <dcterms:modified xsi:type="dcterms:W3CDTF">2015-04-22T07:58:06Z</dcterms:modified>
</cp:coreProperties>
</file>